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1" r:id="rId4"/>
  </p:sldMasterIdLst>
  <p:notesMasterIdLst>
    <p:notesMasterId r:id="rId68"/>
  </p:notesMasterIdLst>
  <p:handoutMasterIdLst>
    <p:handoutMasterId r:id="rId69"/>
  </p:handoutMasterIdLst>
  <p:sldIdLst>
    <p:sldId id="346" r:id="rId5"/>
    <p:sldId id="256" r:id="rId6"/>
    <p:sldId id="257" r:id="rId7"/>
    <p:sldId id="258" r:id="rId8"/>
    <p:sldId id="259" r:id="rId9"/>
    <p:sldId id="335" r:id="rId10"/>
    <p:sldId id="262" r:id="rId11"/>
    <p:sldId id="354" r:id="rId12"/>
    <p:sldId id="348" r:id="rId13"/>
    <p:sldId id="263" r:id="rId14"/>
    <p:sldId id="268" r:id="rId15"/>
    <p:sldId id="350" r:id="rId16"/>
    <p:sldId id="270" r:id="rId17"/>
    <p:sldId id="271" r:id="rId18"/>
    <p:sldId id="272" r:id="rId19"/>
    <p:sldId id="362" r:id="rId20"/>
    <p:sldId id="275" r:id="rId21"/>
    <p:sldId id="277" r:id="rId22"/>
    <p:sldId id="276" r:id="rId23"/>
    <p:sldId id="364" r:id="rId24"/>
    <p:sldId id="278" r:id="rId25"/>
    <p:sldId id="334" r:id="rId26"/>
    <p:sldId id="344" r:id="rId27"/>
    <p:sldId id="279" r:id="rId28"/>
    <p:sldId id="284" r:id="rId29"/>
    <p:sldId id="285" r:id="rId30"/>
    <p:sldId id="286" r:id="rId31"/>
    <p:sldId id="290" r:id="rId32"/>
    <p:sldId id="287" r:id="rId33"/>
    <p:sldId id="264" r:id="rId34"/>
    <p:sldId id="365" r:id="rId35"/>
    <p:sldId id="289" r:id="rId36"/>
    <p:sldId id="291" r:id="rId37"/>
    <p:sldId id="293" r:id="rId38"/>
    <p:sldId id="292" r:id="rId39"/>
    <p:sldId id="294" r:id="rId40"/>
    <p:sldId id="295" r:id="rId41"/>
    <p:sldId id="336" r:id="rId42"/>
    <p:sldId id="296" r:id="rId43"/>
    <p:sldId id="297" r:id="rId44"/>
    <p:sldId id="298" r:id="rId45"/>
    <p:sldId id="299" r:id="rId46"/>
    <p:sldId id="355" r:id="rId47"/>
    <p:sldId id="301" r:id="rId48"/>
    <p:sldId id="302" r:id="rId49"/>
    <p:sldId id="366" r:id="rId50"/>
    <p:sldId id="367" r:id="rId51"/>
    <p:sldId id="356" r:id="rId52"/>
    <p:sldId id="353" r:id="rId53"/>
    <p:sldId id="352" r:id="rId54"/>
    <p:sldId id="337" r:id="rId55"/>
    <p:sldId id="305" r:id="rId56"/>
    <p:sldId id="338" r:id="rId57"/>
    <p:sldId id="306" r:id="rId58"/>
    <p:sldId id="339" r:id="rId59"/>
    <p:sldId id="340" r:id="rId60"/>
    <p:sldId id="357" r:id="rId61"/>
    <p:sldId id="358" r:id="rId62"/>
    <p:sldId id="341" r:id="rId63"/>
    <p:sldId id="359" r:id="rId64"/>
    <p:sldId id="360" r:id="rId65"/>
    <p:sldId id="361" r:id="rId66"/>
    <p:sldId id="363" r:id="rId67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4">
          <p15:clr>
            <a:srgbClr val="A4A3A4"/>
          </p15:clr>
        </p15:guide>
        <p15:guide id="2" pos="5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268" y="56"/>
      </p:cViewPr>
      <p:guideLst>
        <p:guide orient="horz" pos="734"/>
        <p:guide pos="5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6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柏昇" userId="1d0a2fdc-271e-402f-8a39-6cfa190f93d6" providerId="ADAL" clId="{ACDC0DE8-F409-F649-9436-8B75BEF1487B}"/>
    <pc:docChg chg="modSld">
      <pc:chgData name="李柏昇" userId="1d0a2fdc-271e-402f-8a39-6cfa190f93d6" providerId="ADAL" clId="{ACDC0DE8-F409-F649-9436-8B75BEF1487B}" dt="2021-05-21T19:00:57.633" v="0" actId="1076"/>
      <pc:docMkLst>
        <pc:docMk/>
      </pc:docMkLst>
      <pc:sldChg chg="modSp">
        <pc:chgData name="李柏昇" userId="1d0a2fdc-271e-402f-8a39-6cfa190f93d6" providerId="ADAL" clId="{ACDC0DE8-F409-F649-9436-8B75BEF1487B}" dt="2021-05-21T19:00:57.633" v="0" actId="1076"/>
        <pc:sldMkLst>
          <pc:docMk/>
          <pc:sldMk cId="0" sldId="259"/>
        </pc:sldMkLst>
        <pc:spChg chg="mod">
          <ac:chgData name="李柏昇" userId="1d0a2fdc-271e-402f-8a39-6cfa190f93d6" providerId="ADAL" clId="{ACDC0DE8-F409-F649-9436-8B75BEF1487B}" dt="2021-05-21T19:00:57.633" v="0" actId="1076"/>
          <ac:spMkLst>
            <pc:docMk/>
            <pc:sldMk cId="0" sldId="259"/>
            <ac:spMk id="13315" creationId="{0555D7EF-9E4A-4BE9-B712-A77059F3A004}"/>
          </ac:spMkLst>
        </pc:spChg>
      </pc:sldChg>
    </pc:docChg>
  </pc:docChgLst>
  <pc:docChgLst>
    <pc:chgData name="李柏昇" userId="1d0a2fdc-271e-402f-8a39-6cfa190f93d6" providerId="ADAL" clId="{4D35D415-2222-504D-9F3D-483219FD54BD}"/>
    <pc:docChg chg="modSld">
      <pc:chgData name="李柏昇" userId="1d0a2fdc-271e-402f-8a39-6cfa190f93d6" providerId="ADAL" clId="{4D35D415-2222-504D-9F3D-483219FD54BD}" dt="2021-05-21T19:03:54.013" v="0" actId="1076"/>
      <pc:docMkLst>
        <pc:docMk/>
      </pc:docMkLst>
      <pc:sldChg chg="modSp">
        <pc:chgData name="李柏昇" userId="1d0a2fdc-271e-402f-8a39-6cfa190f93d6" providerId="ADAL" clId="{4D35D415-2222-504D-9F3D-483219FD54BD}" dt="2021-05-21T19:03:54.013" v="0" actId="1076"/>
        <pc:sldMkLst>
          <pc:docMk/>
          <pc:sldMk cId="0" sldId="259"/>
        </pc:sldMkLst>
        <pc:spChg chg="mod">
          <ac:chgData name="李柏昇" userId="1d0a2fdc-271e-402f-8a39-6cfa190f93d6" providerId="ADAL" clId="{4D35D415-2222-504D-9F3D-483219FD54BD}" dt="2021-05-21T19:03:54.013" v="0" actId="1076"/>
          <ac:spMkLst>
            <pc:docMk/>
            <pc:sldMk cId="0" sldId="259"/>
            <ac:spMk id="13315" creationId="{0555D7EF-9E4A-4BE9-B712-A77059F3A004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>
            <a:extLst>
              <a:ext uri="{FF2B5EF4-FFF2-40B4-BE49-F238E27FC236}">
                <a16:creationId xmlns:a16="http://schemas.microsoft.com/office/drawing/2014/main" id="{0FBDC9D0-A016-41F3-B44A-F8BD82360C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90805737-772D-46C8-8FC5-72B91504100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60" name="Rectangle 4">
            <a:extLst>
              <a:ext uri="{FF2B5EF4-FFF2-40B4-BE49-F238E27FC236}">
                <a16:creationId xmlns:a16="http://schemas.microsoft.com/office/drawing/2014/main" id="{2B4D82F3-758C-404E-BA35-55A8245BE5E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3461" name="Rectangle 5">
            <a:extLst>
              <a:ext uri="{FF2B5EF4-FFF2-40B4-BE49-F238E27FC236}">
                <a16:creationId xmlns:a16="http://schemas.microsoft.com/office/drawing/2014/main" id="{CEA8EB95-7681-446E-87F9-995081C1C77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 smtClean="0"/>
            </a:lvl1pPr>
          </a:lstStyle>
          <a:p>
            <a:pPr>
              <a:defRPr/>
            </a:pPr>
            <a:fld id="{119CE09D-DE5D-44E4-9C09-1DDE59E231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898E0D3-1A41-4691-A625-AF7F351F13E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4B08679-B338-489C-813C-600C2DE9FDA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1642E38-6AA8-4B51-B9D4-9F607959681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C8C496AA-20BD-4C43-8228-817031E6EB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19F9A61A-F657-4467-A0C2-3815362698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09E66B4-D60F-4547-A5B6-DE99FA98F9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234170D-4C15-4DC8-9E93-2CEDAB1F13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D2B6151-4749-434D-A485-87732FD429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3D47C1-E4FD-456D-8E85-26A0FB5C6A9E}" type="slidenum">
              <a:rPr lang="en-US" altLang="en-US" sz="1300"/>
              <a:pPr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C1FFEAB-6ADA-430E-AAC3-C7AAF1F36F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F1686CFA-0F99-4BB6-8074-F9A2F917C0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88F6301-714C-4FE8-91A7-DFAF60BA9F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5F1E2AE-1C39-46EC-B503-AA16A34FF476}" type="slidenum">
              <a:rPr lang="en-US" altLang="en-US" sz="1300"/>
              <a:pPr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78E4A80F-EA86-483A-9CCF-9DEFC2C5BC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486AFF1-D1FF-48A8-93A6-6BA573FA0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0B097C5-D41A-489F-BD28-B47D5FC64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6EDCCF-D6B5-458B-A937-6F50AC02D764}" type="slidenum">
              <a:rPr lang="en-US" altLang="en-US" sz="1300"/>
              <a:pPr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4B0AB2B-B914-46AE-945B-4F2A25973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C47C0904-AD6D-4E15-8AE5-8A8E9C822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D2038342-6288-4651-9671-9D89FA2AE4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E3602458-8836-4AD1-87A4-E1AAEB3E336F}" type="slidenum">
              <a:rPr lang="en-US" altLang="en-US" sz="1300"/>
              <a:pPr algn="r"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D5E2B09-55A3-403F-BD5D-6EECB59583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307FE91-BCEE-4B69-8A93-00729E07F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F2F1CBD7-8837-4FFA-9E6E-4349DD3C6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2308957-54A5-4376-9A4F-A60FE6483F77}" type="slidenum">
              <a:rPr lang="en-US" altLang="en-US" sz="1300"/>
              <a:pPr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CC7B13C-5BC4-425A-AD43-DC98560C86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D995C5-919A-47D2-B5B1-A305E128C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04C020A-81DD-4F0E-9E1E-11E9EFBB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851C2DE-767C-41B7-9020-9E12854B3373}" type="slidenum">
              <a:rPr lang="en-US" altLang="en-US" sz="1300"/>
              <a:pPr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5D1FDE96-53BB-40AB-A363-C3E2527FD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5DBAFAE-DC9F-4DE5-8A89-6D3291897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3ECC9BF4-EEC8-47FC-B870-5C9260A27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200FCA9-0AFE-43A5-B670-BA67FF0B6439}" type="slidenum">
              <a:rPr lang="en-US" altLang="en-US" sz="1300"/>
              <a:pPr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BDF1AAE9-CC1A-4AE4-BF11-36BB06A0B7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00FF708-9969-45FD-835E-508CFA1A8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3ECC9BF4-EEC8-47FC-B870-5C9260A27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200FCA9-0AFE-43A5-B670-BA67FF0B6439}" type="slidenum">
              <a:rPr lang="en-US" altLang="en-US" sz="1300"/>
              <a:pPr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BDF1AAE9-CC1A-4AE4-BF11-36BB06A0B7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00FF708-9969-45FD-835E-508CFA1A8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975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24C0E946-5AD3-45F8-ACED-33EBCE4BF1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AC1C478-0C20-4F9F-8BF1-079F4453B4F1}" type="slidenum">
              <a:rPr lang="en-US" altLang="en-US" sz="1300"/>
              <a:pPr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D3F2765-981A-499E-95AC-CF3808A73C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41FBC5B-83A2-4A9A-A1B0-28128EFEA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D13A4289-C234-4822-8F80-760116837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E679EC6-AB91-4B19-8CF1-6882286BA947}" type="slidenum">
              <a:rPr lang="en-US" altLang="en-US" sz="1300"/>
              <a:pPr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B387304B-D3DF-4E38-92DB-5D4BCE46F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3BB620EF-1AE8-4EBF-9C1B-4CAA366782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E4FACB74-B50C-4B06-A5A5-20D32363EF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E339563-2C98-4B93-83E5-CC098119E216}" type="slidenum">
              <a:rPr lang="en-US" altLang="en-US" sz="1300"/>
              <a:pPr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E79773B1-5152-4D10-B216-B822905163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B198145A-44FC-4096-9FC2-904B77DA02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FDF6E270-062A-4B6B-9E73-A7EE028C7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18BB0E7-2398-4769-8733-666D1E41A670}" type="slidenum">
              <a:rPr lang="en-US" altLang="en-US" sz="1300"/>
              <a:pPr>
                <a:spcBef>
                  <a:spcPct val="0"/>
                </a:spcBef>
              </a:pPr>
              <a:t>2</a:t>
            </a:fld>
            <a:endParaRPr lang="en-US" altLang="en-US" sz="13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9F3026B-AB87-4F2D-894D-708EB8DEFE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984C1A4-2D0A-4235-82CF-89A1FC1FB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D0365CAA-984C-4D5A-8917-E4657D9DB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51E0D87-7048-4B74-B1DF-2AF9DA51A874}" type="slidenum">
              <a:rPr lang="en-US" altLang="en-US" sz="1300"/>
              <a:pPr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4BD6879-3B1A-4164-A8A5-4F223FB725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4D6EF25-97D7-4168-982F-CC5359FC6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8313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88042581-1980-4B12-A9F3-07484395D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AAFDCA1-D0BD-4EE3-B84B-B245344EAE6D}" type="slidenum">
              <a:rPr lang="en-US" altLang="en-US" sz="1300"/>
              <a:pPr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A15DD8C8-9D07-4212-8097-6DF934C349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D1CDDFF4-AC53-4860-9138-DCD6819BEA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820A2E4-B987-4EA5-B8FB-1D3DE01E46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A5CC6D-5ABE-49B7-A447-1FFC5073AB7E}" type="slidenum">
              <a:rPr lang="en-US" altLang="en-US" sz="1300"/>
              <a:pPr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E4B9858F-DA21-428E-83D3-353EE3F15A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2367EC13-7DE2-4B5B-8D33-AB15B9A7D0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6186B664-24D4-47FE-9BA7-BB2E13D2A6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88903F0-31AD-45B7-BCF1-F759BF484E5E}" type="slidenum">
              <a:rPr lang="en-US" altLang="en-US" sz="1300"/>
              <a:pPr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C0D0BE4-6FD3-417D-9A1D-5D9F86ACA5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F60DFE1-B1A8-411A-A468-19A545E4C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F14EB24E-1992-449A-AD28-FF477E1F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E36D8E-1942-4B6F-B492-DC8CBE44093B}" type="slidenum">
              <a:rPr lang="en-US" altLang="en-US" sz="1300"/>
              <a:pPr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FD7109D-2297-4F46-9A8F-16F23C6FA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3074D6-C005-48DF-B89D-3BD9BDA79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F949F206-950D-48E9-A149-D64511CA3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8B398B-457E-4D99-B1F7-A3F80D27FC0A}" type="slidenum">
              <a:rPr lang="en-US" altLang="en-US" sz="1300"/>
              <a:pPr>
                <a:spcBef>
                  <a:spcPct val="0"/>
                </a:spcBef>
              </a:pPr>
              <a:t>25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D0B54FF7-6A74-49C7-BED8-B43DFD708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F36A1EB-50EB-4DF7-BA49-AB53A8263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C51CAF2-9CEA-43E4-9F13-33B481615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FFA7D35-4712-41D8-B665-A94477D35433}" type="slidenum">
              <a:rPr lang="en-US" altLang="en-US" sz="1300"/>
              <a:pPr>
                <a:spcBef>
                  <a:spcPct val="0"/>
                </a:spcBef>
              </a:pPr>
              <a:t>26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E9F84F8-5007-4AFA-B1CA-32DECFCA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C503CC5-3C73-48F3-94C8-DD3EE462B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142F6F46-D2F8-4045-BC61-9F9C765938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2537C19-6B0F-4F02-8273-B3D055936514}" type="slidenum">
              <a:rPr lang="en-US" altLang="en-US" sz="1300"/>
              <a:pPr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180C5F3E-AD18-4684-BE1C-B820701F9B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E48DB948-26F3-4ED2-83FE-AD47D86279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AD93E615-994D-4A37-82DE-F08F13E8E1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830C5C6-B038-4CA0-85B6-DDA03BA885E7}" type="slidenum">
              <a:rPr lang="en-US" altLang="en-US" sz="1300"/>
              <a:pPr>
                <a:spcBef>
                  <a:spcPct val="0"/>
                </a:spcBef>
              </a:pPr>
              <a:t>28</a:t>
            </a:fld>
            <a:endParaRPr lang="en-US" altLang="en-US" sz="13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AA762C56-9F03-4061-93F2-0924767E54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0E3782E-4DA0-4575-BE2D-D9C584EDA4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73E5832-2ABE-4BFE-BB50-28F915EA88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CB8EA5F-502C-43A9-830F-42CE989F4625}" type="slidenum">
              <a:rPr lang="en-US" altLang="en-US" sz="1300"/>
              <a:pPr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902172E-A11B-4483-A0E5-C19110049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621418C-DB3C-4B2B-8C64-6143806C6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6A61727-5893-4388-9008-C2143E22B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F81E613-5591-4D23-A0A6-D6157730738E}" type="slidenum">
              <a:rPr lang="en-US" altLang="en-US" sz="1300"/>
              <a:pPr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8BFB265-E11E-47B2-BE6B-C8A9F6A3E1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62FBC9D-FE5C-4325-9C3D-F324D70AD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D654B33-BC99-47A5-93CC-4F991970FD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86370A2-C9CC-4121-BAFB-25936DC797BE}" type="slidenum">
              <a:rPr lang="en-US" altLang="en-US" sz="1300"/>
              <a:pPr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96E3140-7FEA-474E-B9D0-609C76109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B635C07C-4FB6-4E4B-8EF5-756580B01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556A1349-140A-4CD0-8290-0C85EC64B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428B150-66F0-48B2-8723-F0B4B4E21AD8}" type="slidenum">
              <a:rPr lang="en-US" altLang="en-US" sz="1300"/>
              <a:pPr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DC72631A-11CF-4A9F-9276-90C504DE0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C41B2CCA-6AB4-45BC-A730-EE771BA6C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130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02A0F754-33C5-4C0A-B518-576CF71D4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CA34F9-AEED-4B4E-B7D2-FBF59CD7A95A}" type="slidenum">
              <a:rPr lang="en-US" altLang="en-US" sz="1300"/>
              <a:pPr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C6D0380-CE7D-4DCC-A871-D153A3DC6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6D12600-61F5-4F10-A72D-B27075AD7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A579BEF-3A24-4B50-889B-A595EFD45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A463BFB-5BAE-446A-BC00-D651D93EA269}" type="slidenum">
              <a:rPr lang="en-US" altLang="en-US" sz="1300"/>
              <a:pPr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3F9ACA6-3F1E-4CEC-B741-656C2F9A51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459FC99F-9019-4083-A1D8-FA9D7FC91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51F700A-7B2B-4836-88B1-F9CACD8E5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2A4DCB-5A1D-4D5C-82F2-DF14D924F197}" type="slidenum">
              <a:rPr lang="en-US" altLang="en-US" sz="1300"/>
              <a:pPr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B231B14-6D7F-47FC-8278-5EDCD36CE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5287FC9-2084-42BE-9146-A9C0EAD44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0661E089-8628-442E-ACBE-9D54FD07AA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3E82FC5-DED1-4F9E-A1AD-02661FDD5AAB}" type="slidenum">
              <a:rPr lang="en-US" altLang="en-US" sz="1300"/>
              <a:pPr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349231C-8B31-41F8-897F-ABC2DFA65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B9608B6-72A7-4DBD-9892-0B4739201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916D6A6B-3D6A-4502-86D4-1C5C10FE9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1F64DF-0F73-4F11-A473-987EDFB7EBD7}" type="slidenum">
              <a:rPr lang="en-US" altLang="en-US" sz="1300"/>
              <a:pPr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489731F-BC84-422E-B581-3B4768EC5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3066965-8C02-4467-BCC4-3BB0E0A02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36A39A31-1CC5-4EEF-B14A-A3A647425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DAD197-26E9-4498-9B31-5B905F4B37DB}" type="slidenum">
              <a:rPr lang="en-US" altLang="en-US" sz="1300"/>
              <a:pPr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6C85EC2-1C14-4D55-8F48-98B0119F30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B5456B7D-F458-49BC-BEE4-37E1A290D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E2B0230E-BEFC-41CE-A486-77D294D177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71C98CC-71ED-4C18-9105-63AFDC2E9524}" type="slidenum">
              <a:rPr lang="en-US" altLang="en-US" sz="1300"/>
              <a:pPr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2E1AC8FC-7F54-4A19-9F22-F3C3BC31A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7A796A79-55B5-4143-923C-B07D089138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50F19A0C-FBFC-4C79-A811-E80C0E4F5F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96EC564-EE84-4871-A23A-FD88EFA5ED28}" type="slidenum">
              <a:rPr lang="en-US" altLang="en-US" sz="1300"/>
              <a:pPr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06FBE16-B02E-423E-9C2C-71B5C960A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56309900-9CF6-4CFD-9B33-E31B7F9ED8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548085A-D25E-4939-827D-300A7A3392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9029481-F7C6-4D7E-8CCD-B0BD43431326}" type="slidenum">
              <a:rPr lang="en-US" altLang="en-US" sz="1300"/>
              <a:pPr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1124E80-D0DC-4932-B542-DFB399744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66882AB-D16E-4B3F-A02D-193DE371D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70BF573-6002-434F-A566-42B8E6440C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D9B1DA8-1186-447B-B22B-1367974E9126}" type="slidenum">
              <a:rPr lang="en-US" altLang="en-US" sz="1300"/>
              <a:pPr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BE3CDFB-CD8F-478A-8EC1-8D3DCC6A38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865815F9-10A0-4280-8ED5-97E491BD0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6A4245A-8ADB-4BFE-B4F4-6D18B81D74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B8E5D01-CD6B-41FD-BA6C-A659A5249DB1}" type="slidenum">
              <a:rPr lang="en-US" altLang="en-US" sz="1300"/>
              <a:pPr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FF8507F1-E132-4067-B6FF-099BA76E72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5C34C685-9185-4A3E-90A3-CAC4AF3C53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D06FC9D1-2B29-4318-9DE5-2580D98ECC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A06D649-6B81-4475-8D4D-CAACF74D4643}" type="slidenum">
              <a:rPr lang="en-US" altLang="en-US" sz="1300"/>
              <a:pPr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50A1E83-E92B-4677-B68A-745A6E514F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23188A57-90AF-4DB9-B105-B826374AD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FE7339-DC65-49D2-A655-B3EDFE070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77F1E5-9A6B-46E3-9126-D4752AF9E700}" type="slidenum">
              <a:rPr lang="en-US" altLang="en-US" sz="1300"/>
              <a:pPr>
                <a:spcBef>
                  <a:spcPct val="0"/>
                </a:spcBef>
              </a:pPr>
              <a:t>44</a:t>
            </a:fld>
            <a:endParaRPr lang="en-US" altLang="en-US" sz="13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F888EA74-F32C-4E49-A95D-3091B2086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AD886AE4-BDE3-40CF-A981-1D1FE4BAA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6EA7C32-3CD6-4A7B-8313-39AF8B8470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17758C1-1925-4887-847D-E1170C9BEA4A}" type="slidenum">
              <a:rPr lang="en-US" altLang="en-US" sz="1300"/>
              <a:pPr>
                <a:spcBef>
                  <a:spcPct val="0"/>
                </a:spcBef>
              </a:pPr>
              <a:t>45</a:t>
            </a:fld>
            <a:endParaRPr lang="en-US" altLang="en-US" sz="13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3526EB3-5356-43D9-9E8E-C62C6257E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71B7110A-8059-4AF8-9431-3AF6F8F33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BBD4E9BF-7BF8-481C-AC1B-ED96DA5F2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F117447-F4AE-4284-AB6D-224478129415}" type="slidenum">
              <a:rPr lang="en-US" altLang="en-US" sz="1300"/>
              <a:pPr>
                <a:spcBef>
                  <a:spcPct val="0"/>
                </a:spcBef>
              </a:pPr>
              <a:t>46</a:t>
            </a:fld>
            <a:endParaRPr lang="en-US" altLang="en-US" sz="13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43E7147C-D594-433C-A5E1-A0B3D7B64A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60835B37-D988-43B6-8D91-28C307462B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06818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A14D627B-8583-4FCC-8823-103F47D7D0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A3E663E3-952B-4846-8441-493A61D6A660}" type="slidenum">
              <a:rPr lang="en-US" altLang="en-US" sz="1300"/>
              <a:pPr algn="r">
                <a:spcBef>
                  <a:spcPct val="0"/>
                </a:spcBef>
              </a:pPr>
              <a:t>47</a:t>
            </a:fld>
            <a:endParaRPr lang="en-US" altLang="en-US" sz="13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E6B91A8E-8D5B-4723-943B-0641B2205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6D29102D-C5AC-4F22-9F01-526D62221B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0506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A6E795B8-7014-4067-A4F8-1D3A5D89DB0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86C849EC-2575-4203-B63F-83C54A65991F}" type="slidenum">
              <a:rPr lang="en-US" altLang="en-US" sz="1300"/>
              <a:pPr algn="r">
                <a:spcBef>
                  <a:spcPct val="0"/>
                </a:spcBef>
              </a:pPr>
              <a:t>50</a:t>
            </a:fld>
            <a:endParaRPr lang="en-US" altLang="en-US" sz="13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BF37AB42-B0E0-4066-B39F-ADC5FA379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044F4149-1659-41EA-90C8-F97B65313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F794B59E-23F9-4AF1-87EC-4AAEF380C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BD636F-715A-4B25-A681-97DEEED8DD2F}" type="slidenum">
              <a:rPr lang="en-US" altLang="en-US" sz="1300"/>
              <a:pPr>
                <a:spcBef>
                  <a:spcPct val="0"/>
                </a:spcBef>
              </a:pPr>
              <a:t>51</a:t>
            </a:fld>
            <a:endParaRPr lang="en-US" altLang="en-US" sz="13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1F8D85A2-D5DE-4B5C-842A-4ED3B9385D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ADE88C13-5FDC-4080-B024-79E0712BC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A9C31A9A-21DA-4EBE-B19A-8621513DC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EED8CD4-9F16-4E96-8301-190BFE224299}" type="slidenum">
              <a:rPr lang="en-US" altLang="en-US" sz="1300"/>
              <a:pPr>
                <a:spcBef>
                  <a:spcPct val="0"/>
                </a:spcBef>
              </a:pPr>
              <a:t>52</a:t>
            </a:fld>
            <a:endParaRPr lang="en-US" altLang="en-US" sz="13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4E27E3FF-FE69-461B-A41B-ED037C499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396EEB19-736D-49D7-907E-7285BCB7C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E17B393-09EE-42C6-A794-9E1A41A497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0C90ED3-6162-407E-8955-73C5104A025A}" type="slidenum">
              <a:rPr lang="en-US" altLang="en-US" sz="1300"/>
              <a:pPr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5DAEE99-CE43-408C-877F-41745DB239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D60ADDD-A532-4486-9CBB-71BEDF5B0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11A0C94-7116-4D9F-B032-0B7D5CAEF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A087AEF-BCD3-4E14-90AC-36F21F61B7CD}" type="slidenum">
              <a:rPr lang="en-US" altLang="en-US" sz="1300"/>
              <a:pPr>
                <a:spcBef>
                  <a:spcPct val="0"/>
                </a:spcBef>
              </a:pPr>
              <a:t>53</a:t>
            </a:fld>
            <a:endParaRPr lang="en-US" altLang="en-US" sz="13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A1EACEC-D3BA-440B-B162-960DEBF63F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65FC041A-1CDA-4E0D-899C-36B41A2D1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EB4A74A6-6BAE-48D5-887A-08ECE2B9D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2CF5737-26BD-43D3-AD5F-CA57BF00685E}" type="slidenum">
              <a:rPr lang="en-US" altLang="en-US" sz="1300"/>
              <a:pPr>
                <a:spcBef>
                  <a:spcPct val="0"/>
                </a:spcBef>
              </a:pPr>
              <a:t>54</a:t>
            </a:fld>
            <a:endParaRPr lang="en-US" altLang="en-US" sz="130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1A2D4F9E-523D-4D83-9CCA-0A0A3EDC3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C17232C-71C3-4C8F-94CC-B46F85BCC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9537D33B-516E-4E1D-8155-1BB8818AF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5C4ADFA-7B9A-45C2-ACE0-D65735EC0894}" type="slidenum">
              <a:rPr lang="en-US" altLang="en-US" sz="1300"/>
              <a:pPr>
                <a:spcBef>
                  <a:spcPct val="0"/>
                </a:spcBef>
              </a:pPr>
              <a:t>55</a:t>
            </a:fld>
            <a:endParaRPr lang="en-US" altLang="en-US" sz="13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D97AD53-BD51-4766-B4CC-07042C973C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1F53E999-D5D9-4EE0-BF00-9FF2703BF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42110E80-B291-467E-B6C9-4151025D1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4694927-76E6-4EA2-BC0D-83CC70E039BB}" type="slidenum">
              <a:rPr lang="en-US" altLang="en-US" sz="1300"/>
              <a:pPr>
                <a:spcBef>
                  <a:spcPct val="0"/>
                </a:spcBef>
              </a:pPr>
              <a:t>56</a:t>
            </a:fld>
            <a:endParaRPr lang="en-US" altLang="en-US" sz="13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263D960F-547C-4311-9DFB-F0B9B7184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B4D7C663-09D8-4E58-BD41-5E440BEEA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0BD00E35-2581-4360-932D-5853D79569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F3113D-CFEA-49FB-89AC-A0F427401462}" type="slidenum">
              <a:rPr lang="en-US" altLang="en-US" sz="1300"/>
              <a:pPr>
                <a:spcBef>
                  <a:spcPct val="0"/>
                </a:spcBef>
              </a:pPr>
              <a:t>59</a:t>
            </a:fld>
            <a:endParaRPr lang="en-US" altLang="en-US" sz="13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09D6BDB9-42C5-4D74-8C9B-2BB1DD9097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ADE81651-BE6A-402F-AC40-628067C7B3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B95BF98-7E43-4891-90E1-9BAA59B9C3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C56A9B6-8725-447A-9321-4854013A78C1}" type="slidenum">
              <a:rPr lang="en-US" altLang="en-US" sz="1300"/>
              <a:pPr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DC555F4-958C-4FD7-9960-339F2A059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B175AFF-3A9E-4C16-BE72-C67C1E34A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DCEE227-C4C1-4C1C-8DC1-0B7584949BF1}" type="slidenum">
              <a:rPr lang="en-US" altLang="en-US" sz="1300"/>
              <a:pPr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DCEE227-C4C1-4C1C-8DC1-0B7584949BF1}" type="slidenum">
              <a:rPr lang="en-US" altLang="en-US" sz="1300"/>
              <a:pPr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5192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431BE85-134C-45C2-841D-83F2DF7DEB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7169180C-7763-4278-9D11-7BC6EC1EC517}" type="slidenum">
              <a:rPr lang="en-US" altLang="en-US" sz="1300"/>
              <a:pPr algn="r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BA0B7EA-541F-493F-AD5E-6A7E36288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0C7B06E-F917-45BD-A079-6C73087A5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12336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5B23C462-273B-47CE-B464-FA0DEA18F6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12336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41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8238-A850-4F7F-9FB2-C7F3ED51152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90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75237-B0F8-4D27-B8AA-EA0E8F7832E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95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9221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1200" b="1" dirty="0" err="1">
                <a:solidFill>
                  <a:srgbClr val="002060"/>
                </a:solidFill>
              </a:rPr>
              <a:t>Korth</a:t>
            </a:r>
            <a:r>
              <a:rPr lang="en-US" altLang="en-US" sz="12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434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1200" b="1" dirty="0" err="1">
                <a:solidFill>
                  <a:srgbClr val="002060"/>
                </a:solidFill>
              </a:rPr>
              <a:t>Korth</a:t>
            </a:r>
            <a:r>
              <a:rPr lang="en-US" altLang="en-US" sz="12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BECEEC-3BC9-4D4E-99DA-2E5AA45784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12336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714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2" y="1102497"/>
            <a:ext cx="8014277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1BFAE-C44B-49AE-8C45-A7AABAAB5FE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26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747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4073662"/>
            <a:ext cx="7772400" cy="1500187"/>
          </a:xfrm>
        </p:spPr>
        <p:txBody>
          <a:bodyPr anchor="b"/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BE0E1-96FA-42C8-A339-7F81B98D39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80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1102497"/>
            <a:ext cx="3985352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3997-F532-4D5B-B2F3-9E05A41D49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483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49892-EB20-4383-9D6A-6D1ED2147F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932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71689-3C51-413B-9388-DDBA7E74E1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73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D7985-991B-46C7-A32A-6942E2DB11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8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9FD90-85FD-43B3-9F6B-6E3DF5251A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65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15.</a:t>
            </a:r>
            <a:fld id="{370CC2A8-7410-4F9E-B2CB-FCF9B3031B7B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6397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C51EB6E8-DB40-47B3-A1ED-7368CB8F4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/>
          <a:stretch>
            <a:fillRect/>
          </a:stretch>
        </p:blipFill>
        <p:spPr bwMode="auto">
          <a:xfrm>
            <a:off x="2304" y="0"/>
            <a:ext cx="812084" cy="10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04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20" r:id="rId14"/>
    <p:sldLayoutId id="2147483735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085850" indent="-22860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428750" indent="-22860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7716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2288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>
            <a:extLst>
              <a:ext uri="{FF2B5EF4-FFF2-40B4-BE49-F238E27FC236}">
                <a16:creationId xmlns:a16="http://schemas.microsoft.com/office/drawing/2014/main" id="{7CAECB4A-B3AE-47EA-8608-B6EE8F6B22D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Chapter 15: Query Processing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>
            <a:extLst>
              <a:ext uri="{FF2B5EF4-FFF2-40B4-BE49-F238E27FC236}">
                <a16:creationId xmlns:a16="http://schemas.microsoft.com/office/drawing/2014/main" id="{2A8B6523-A6A8-4254-B0A9-DD3FF39C8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 Operation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A0F4E0A7-8F2E-443D-9EC7-D2F1BB3BAF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8252" y="1198753"/>
            <a:ext cx="7523391" cy="493735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File scan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Algorithm </a:t>
            </a:r>
            <a:r>
              <a:rPr lang="en-US" altLang="en-US" b="1" dirty="0">
                <a:ea typeface="MS PGothic" panose="020B0600070205080204" pitchFamily="34" charset="-128"/>
              </a:rPr>
              <a:t>A1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linear search</a:t>
            </a:r>
            <a:r>
              <a:rPr lang="en-US" altLang="en-US" dirty="0">
                <a:ea typeface="MS PGothic" panose="020B0600070205080204" pitchFamily="34" charset="-128"/>
              </a:rPr>
              <a:t>). Scan each file block and test all records to see whether they satisfy the selection condition.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estimate =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block transfers + 1 seek =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*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number of blocks containing records from relation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If selection is on a key attribute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equality on key</a:t>
            </a:r>
            <a:r>
              <a:rPr lang="en-US" altLang="en-US" dirty="0">
                <a:ea typeface="MS PGothic" panose="020B0600070205080204" pitchFamily="34" charset="-128"/>
              </a:rPr>
              <a:t>), can stop on finding record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= 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/2) block transfers + 1 seek =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/2 *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Linear search can be applied regardless of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selection condition or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ordering of records in the file, or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availability of indices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Note: binary search generally does not make sense since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data is not stored consecutively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except when there is an index available,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and binary search requires more seeks than index search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EC6DF1-BFF6-418D-9EDC-75CAD1E50399}"/>
              </a:ext>
            </a:extLst>
          </p:cNvPr>
          <p:cNvSpPr/>
          <p:nvPr/>
        </p:nvSpPr>
        <p:spPr>
          <a:xfrm>
            <a:off x="5555974" y="3927901"/>
            <a:ext cx="3170582" cy="83099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en-US" dirty="0"/>
              <a:t>Equality on key: Retrieve </a:t>
            </a:r>
            <a:r>
              <a:rPr lang="en-US" altLang="en-US" dirty="0">
                <a:solidFill>
                  <a:srgbClr val="FF0000"/>
                </a:solidFill>
              </a:rPr>
              <a:t>a single record</a:t>
            </a:r>
            <a:r>
              <a:rPr lang="en-US" altLang="en-US" dirty="0"/>
              <a:t> that satisfies the corresponding equality condition</a:t>
            </a:r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2A5E7824-2BF9-4B08-909F-C54481E12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2056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05" x="373063" y="2827338"/>
          <p14:tracePt t="45795" x="392113" y="2827338"/>
          <p14:tracePt t="45803" x="419100" y="2827338"/>
          <p14:tracePt t="45807" x="438150" y="2827338"/>
          <p14:tracePt t="45809" x="455613" y="2827338"/>
          <p14:tracePt t="45811" x="465138" y="2827338"/>
          <p14:tracePt t="45816" x="492125" y="2827338"/>
          <p14:tracePt t="45818" x="501650" y="2827338"/>
          <p14:tracePt t="45821" x="519113" y="2827338"/>
          <p14:tracePt t="45823" x="528638" y="2827338"/>
          <p14:tracePt t="45825" x="547688" y="2827338"/>
          <p14:tracePt t="45827" x="565150" y="2827338"/>
          <p14:tracePt t="45831" x="574675" y="2827338"/>
          <p14:tracePt t="45839" x="592138" y="2827338"/>
          <p14:tracePt t="45840" x="601663" y="2827338"/>
          <p14:tracePt t="45858" x="611188" y="2827338"/>
          <p14:tracePt t="46035" x="628650" y="2827338"/>
          <p14:tracePt t="46039" x="628650" y="2836863"/>
          <p14:tracePt t="46041" x="638175" y="2836863"/>
          <p14:tracePt t="46043" x="647700" y="2836863"/>
          <p14:tracePt t="46045" x="655638" y="2836863"/>
          <p14:tracePt t="46050" x="674688" y="2836863"/>
          <p14:tracePt t="46053" x="684213" y="2836863"/>
          <p14:tracePt t="46056" x="701675" y="2836863"/>
          <p14:tracePt t="46061" x="720725" y="2836863"/>
          <p14:tracePt t="46063" x="728663" y="2836863"/>
          <p14:tracePt t="46065" x="738188" y="2836863"/>
          <p14:tracePt t="46073" x="765175" y="2836863"/>
          <p14:tracePt t="46076" x="784225" y="2836863"/>
          <p14:tracePt t="46078" x="793750" y="2836863"/>
          <p14:tracePt t="46099" x="866775" y="2836863"/>
          <p14:tracePt t="46101" x="874713" y="2836863"/>
          <p14:tracePt t="46106" x="893763" y="2836863"/>
          <p14:tracePt t="46111" x="903288" y="2836863"/>
          <p14:tracePt t="46118" x="911225" y="2836863"/>
          <p14:tracePt t="46123" x="920750" y="2836863"/>
          <p14:tracePt t="46128" x="930275" y="2836863"/>
          <p14:tracePt t="46132" x="939800" y="2836863"/>
          <p14:tracePt t="46139" x="947738" y="2836863"/>
          <p14:tracePt t="46145" x="957263" y="2836863"/>
          <p14:tracePt t="46146" x="966788" y="2836863"/>
          <p14:tracePt t="46150" x="974725" y="2827338"/>
          <p14:tracePt t="46159" x="1003300" y="2817813"/>
          <p14:tracePt t="46161" x="1011238" y="2817813"/>
          <p14:tracePt t="46162" x="1020763" y="2808288"/>
          <p14:tracePt t="46165" x="1030288" y="2808288"/>
          <p14:tracePt t="46168" x="1047750" y="2800350"/>
          <p14:tracePt t="46175" x="1066800" y="2790825"/>
          <p14:tracePt t="46177" x="1076325" y="2790825"/>
          <p14:tracePt t="46181" x="1093788" y="2790825"/>
          <p14:tracePt t="46183" x="1093788" y="2781300"/>
          <p14:tracePt t="46185" x="1103313" y="2781300"/>
          <p14:tracePt t="46190" x="1112838" y="2771775"/>
          <p14:tracePt t="46192" x="1120775" y="2771775"/>
          <p14:tracePt t="46195" x="1130300" y="2771775"/>
          <p14:tracePt t="46206" x="1157288" y="2771775"/>
          <p14:tracePt t="46209" x="1166813" y="2763838"/>
          <p14:tracePt t="46214" x="1176338" y="2763838"/>
          <p14:tracePt t="46215" x="1176338" y="2754313"/>
          <p14:tracePt t="46218" x="1185863" y="2754313"/>
          <p14:tracePt t="46224" x="1193800" y="2754313"/>
          <p14:tracePt t="46228" x="1193800" y="2744788"/>
          <p14:tracePt t="46232" x="1203325" y="2744788"/>
          <p14:tracePt t="46239" x="1203325" y="2735263"/>
          <p14:tracePt t="46313" x="1203325" y="2727325"/>
          <p14:tracePt t="46318" x="1212850" y="2727325"/>
          <p14:tracePt t="46347" x="1212850" y="2717800"/>
          <p14:tracePt t="46357" x="1212850" y="2708275"/>
          <p14:tracePt t="46380" x="1212850" y="2698750"/>
          <p14:tracePt t="46409" x="1212850" y="2690813"/>
          <p14:tracePt t="46426" x="1212850" y="2681288"/>
          <p14:tracePt t="46448" x="1212850" y="2671763"/>
          <p14:tracePt t="46458" x="1212850" y="2662238"/>
          <p14:tracePt t="46464" x="1212850" y="2654300"/>
          <p14:tracePt t="46474" x="1222375" y="2654300"/>
          <p14:tracePt t="46477" x="1222375" y="2644775"/>
          <p14:tracePt t="46490" x="1222375" y="2635250"/>
          <p14:tracePt t="46507" x="1222375" y="2625725"/>
          <p14:tracePt t="46660" x="1222375" y="2617788"/>
          <p14:tracePt t="46689" x="1222375" y="2608263"/>
          <p14:tracePt t="46728" x="1222375" y="2598738"/>
          <p14:tracePt t="46744" x="1222375" y="2589213"/>
          <p14:tracePt t="46754" x="1222375" y="2581275"/>
          <p14:tracePt t="46763" x="1222375" y="2571750"/>
          <p14:tracePt t="46766" x="1230313" y="2571750"/>
          <p14:tracePt t="46773" x="1230313" y="2562225"/>
          <p14:tracePt t="46782" x="1230313" y="2554288"/>
          <p14:tracePt t="46790" x="1249363" y="2544763"/>
          <p14:tracePt t="46795" x="1249363" y="2535238"/>
          <p14:tracePt t="46801" x="1266825" y="2535238"/>
          <p14:tracePt t="46808" x="1276350" y="2517775"/>
          <p14:tracePt t="46811" x="1285875" y="2517775"/>
          <p14:tracePt t="46816" x="1293813" y="2508250"/>
          <p14:tracePt t="46826" x="1303338" y="2508250"/>
          <p14:tracePt t="46831" x="1303338" y="2498725"/>
          <p14:tracePt t="46834" x="1312863" y="2498725"/>
          <p14:tracePt t="46840" x="1322388" y="2489200"/>
          <p14:tracePt t="46848" x="1330325" y="2489200"/>
          <p14:tracePt t="46856" x="1330325" y="2481263"/>
          <p14:tracePt t="46868" x="1330325" y="2471738"/>
          <p14:tracePt t="46890" x="1339850" y="2471738"/>
          <p14:tracePt t="46913" x="1349375" y="2471738"/>
          <p14:tracePt t="46948" x="1349375" y="2462213"/>
          <p14:tracePt t="49434" x="1358900" y="2462213"/>
          <p14:tracePt t="49438" x="1376363" y="2462213"/>
          <p14:tracePt t="49441" x="1385888" y="2462213"/>
          <p14:tracePt t="49443" x="1395413" y="2462213"/>
          <p14:tracePt t="49446" x="1412875" y="2471738"/>
          <p14:tracePt t="49449" x="1422400" y="2481263"/>
          <p14:tracePt t="49451" x="1431925" y="2481263"/>
          <p14:tracePt t="49455" x="1458913" y="2481263"/>
          <p14:tracePt t="49457" x="1495425" y="2489200"/>
          <p14:tracePt t="49462" x="1531938" y="2498725"/>
          <p14:tracePt t="49465" x="1568450" y="2508250"/>
          <p14:tracePt t="49467" x="1595438" y="2517775"/>
          <p14:tracePt t="49470" x="1612900" y="2517775"/>
          <p14:tracePt t="49475" x="1668463" y="2525713"/>
          <p14:tracePt t="49478" x="1714500" y="2535238"/>
          <p14:tracePt t="49480" x="1741488" y="2544763"/>
          <p14:tracePt t="49483" x="1778000" y="2554288"/>
          <p14:tracePt t="49486" x="1814513" y="2562225"/>
          <p14:tracePt t="49488" x="1831975" y="2562225"/>
          <p14:tracePt t="49492" x="1895475" y="2581275"/>
          <p14:tracePt t="49496" x="1941513" y="2589213"/>
          <p14:tracePt t="49499" x="1978025" y="2598738"/>
          <p14:tracePt t="49502" x="2024063" y="2608263"/>
          <p14:tracePt t="49506" x="2070100" y="2617788"/>
          <p14:tracePt t="49509" x="2106613" y="2617788"/>
          <p14:tracePt t="49511" x="2124075" y="2617788"/>
          <p14:tracePt t="49517" x="2187575" y="2625725"/>
          <p14:tracePt t="49519" x="2224088" y="2635250"/>
          <p14:tracePt t="49522" x="2251075" y="2635250"/>
          <p14:tracePt t="49528" x="2306638" y="2644775"/>
          <p14:tracePt t="49530" x="2324100" y="2644775"/>
          <p14:tracePt t="49533" x="2333625" y="2644775"/>
          <p14:tracePt t="49535" x="2352675" y="2644775"/>
          <p14:tracePt t="49538" x="2370138" y="2644775"/>
          <p14:tracePt t="49541" x="2389188" y="2644775"/>
          <p14:tracePt t="49543" x="2397125" y="2644775"/>
          <p14:tracePt t="49546" x="2425700" y="2644775"/>
          <p14:tracePt t="49551" x="2452688" y="2644775"/>
          <p14:tracePt t="49553" x="2462213" y="2644775"/>
          <p14:tracePt t="49559" x="2516188" y="2644775"/>
          <p14:tracePt t="49561" x="2543175" y="2654300"/>
          <p14:tracePt t="49563" x="2552700" y="2654300"/>
          <p14:tracePt t="49565" x="2579688" y="2654300"/>
          <p14:tracePt t="49566" x="2606675" y="2662238"/>
          <p14:tracePt t="49570" x="2652713" y="2662238"/>
          <p14:tracePt t="49574" x="2725738" y="2671763"/>
          <p14:tracePt t="49576" x="2744788" y="2671763"/>
          <p14:tracePt t="49577" x="2781300" y="2671763"/>
          <p14:tracePt t="49579" x="2798763" y="2681288"/>
          <p14:tracePt t="49580" x="2817813" y="2681288"/>
          <p14:tracePt t="49581" x="2825750" y="2681288"/>
          <p14:tracePt t="49582" x="2862263" y="2690813"/>
          <p14:tracePt t="49583" x="2871788" y="2690813"/>
          <p14:tracePt t="49586" x="2954338" y="2708275"/>
          <p14:tracePt t="49587" x="2981325" y="2708275"/>
          <p14:tracePt t="49590" x="2998788" y="2708275"/>
          <p14:tracePt t="49591" x="3027363" y="2717800"/>
          <p14:tracePt t="49592" x="3054350" y="2717800"/>
          <p14:tracePt t="49594" x="3081338" y="2727325"/>
          <p14:tracePt t="49595" x="3117850" y="2727325"/>
          <p14:tracePt t="49595" x="3136900" y="2727325"/>
          <p14:tracePt t="49597" x="3163888" y="2735263"/>
          <p14:tracePt t="49598" x="3190875" y="2754313"/>
          <p14:tracePt t="49598" x="3217863" y="2754313"/>
          <p14:tracePt t="49600" x="3254375" y="2763838"/>
          <p14:tracePt t="49603" x="3309938" y="2771775"/>
          <p14:tracePt t="49604" x="3336925" y="2781300"/>
          <p14:tracePt t="49605" x="3373438" y="2781300"/>
          <p14:tracePt t="49606" x="3400425" y="2790825"/>
          <p14:tracePt t="49608" x="3427413" y="2800350"/>
          <p14:tracePt t="49609" x="3463925" y="2808288"/>
          <p14:tracePt t="49609" x="3490913" y="2808288"/>
          <p14:tracePt t="49610" x="3527425" y="2817813"/>
          <p14:tracePt t="49612" x="3563938" y="2827338"/>
          <p14:tracePt t="49614" x="3592513" y="2827338"/>
          <p14:tracePt t="49616" x="3619500" y="2844800"/>
          <p14:tracePt t="49619" x="3646488" y="2844800"/>
          <p14:tracePt t="49620" x="3683000" y="2854325"/>
          <p14:tracePt t="49622" x="3709988" y="2863850"/>
          <p14:tracePt t="49623" x="3729038" y="2873375"/>
          <p14:tracePt t="49624" x="3756025" y="2873375"/>
          <p14:tracePt t="49626" x="3810000" y="2890838"/>
          <p14:tracePt t="49627" x="3819525" y="2890838"/>
          <p14:tracePt t="49628" x="3856038" y="2900363"/>
          <p14:tracePt t="49628" x="3883025" y="2900363"/>
          <p14:tracePt t="49629" x="3911600" y="2909888"/>
          <p14:tracePt t="49630" x="3948113" y="2917825"/>
          <p14:tracePt t="49632" x="3975100" y="2917825"/>
          <p14:tracePt t="49637" x="4048125" y="2936875"/>
          <p14:tracePt t="49639" x="4075113" y="2936875"/>
          <p14:tracePt t="49641" x="4111625" y="2946400"/>
          <p14:tracePt t="49642" x="4121150" y="2946400"/>
          <p14:tracePt t="49644" x="4148138" y="2946400"/>
          <p14:tracePt t="49644" x="4184650" y="2954338"/>
          <p14:tracePt t="49647" x="4202113" y="2954338"/>
          <p14:tracePt t="49648" x="4221163" y="2963863"/>
          <p14:tracePt t="49648" x="4238625" y="2963863"/>
          <p14:tracePt t="49650" x="4248150" y="2963863"/>
          <p14:tracePt t="49653" x="4294188" y="2963863"/>
          <p14:tracePt t="49655" x="4311650" y="2973388"/>
          <p14:tracePt t="49657" x="4330700" y="2973388"/>
          <p14:tracePt t="49659" x="4348163" y="2973388"/>
          <p14:tracePt t="49661" x="4357688" y="2973388"/>
          <p14:tracePt t="49663" x="4376738" y="2973388"/>
          <p14:tracePt t="49665" x="4394200" y="2973388"/>
          <p14:tracePt t="49669" x="4413250" y="2973388"/>
          <p14:tracePt t="49670" x="4421188" y="2973388"/>
          <p14:tracePt t="49673" x="4430713" y="2973388"/>
          <p14:tracePt t="49674" x="4440238" y="2973388"/>
          <p14:tracePt t="49677" x="4448175" y="2973388"/>
          <p14:tracePt t="49679" x="4457700" y="2973388"/>
          <p14:tracePt t="49680" x="4467225" y="2973388"/>
          <p14:tracePt t="49680" x="4476750" y="2973388"/>
          <p14:tracePt t="49683" x="4484688" y="2973388"/>
          <p14:tracePt t="49686" x="4503738" y="2973388"/>
          <p14:tracePt t="49688" x="4513263" y="2973388"/>
          <p14:tracePt t="49690" x="4530725" y="2973388"/>
          <p14:tracePt t="49692" x="4540250" y="2973388"/>
          <p14:tracePt t="49694" x="4557713" y="2973388"/>
          <p14:tracePt t="49696" x="4576763" y="2973388"/>
          <p14:tracePt t="49700" x="4594225" y="2973388"/>
          <p14:tracePt t="49705" x="4622800" y="2963863"/>
          <p14:tracePt t="49707" x="4659313" y="2954338"/>
          <p14:tracePt t="49710" x="4676775" y="2954338"/>
          <p14:tracePt t="49712" x="4695825" y="2946400"/>
          <p14:tracePt t="49715" x="4722813" y="2936875"/>
          <p14:tracePt t="49718" x="4740275" y="2927350"/>
          <p14:tracePt t="49722" x="4786313" y="2909888"/>
          <p14:tracePt t="49725" x="4803775" y="2900363"/>
          <p14:tracePt t="49726" x="4822825" y="2900363"/>
          <p14:tracePt t="49729" x="4859338" y="2881313"/>
          <p14:tracePt t="49731" x="4876800" y="2873375"/>
          <p14:tracePt t="49734" x="4895850" y="2863850"/>
          <p14:tracePt t="49738" x="4941888" y="2844800"/>
          <p14:tracePt t="49740" x="4949825" y="2844800"/>
          <p14:tracePt t="49741" x="4959350" y="2836863"/>
          <p14:tracePt t="49742" x="4978400" y="2827338"/>
          <p14:tracePt t="49744" x="4986338" y="2827338"/>
          <p14:tracePt t="49745" x="5014913" y="2827338"/>
          <p14:tracePt t="49749" x="5041900" y="2800350"/>
          <p14:tracePt t="49750" x="5041900" y="2790825"/>
          <p14:tracePt t="49756" x="5105400" y="2754313"/>
          <p14:tracePt t="49757" x="5122863" y="2744788"/>
          <p14:tracePt t="49760" x="5141913" y="2735263"/>
          <p14:tracePt t="49764" x="5168900" y="2717800"/>
          <p14:tracePt t="49766" x="5187950" y="2708275"/>
          <p14:tracePt t="49768" x="5214938" y="2698750"/>
          <p14:tracePt t="49773" x="5260975" y="2671763"/>
          <p14:tracePt t="49775" x="5278438" y="2662238"/>
          <p14:tracePt t="49777" x="5297488" y="2654300"/>
          <p14:tracePt t="49779" x="5314950" y="2644775"/>
          <p14:tracePt t="49783" x="5351463" y="2625725"/>
          <p14:tracePt t="49788" x="5387975" y="2617788"/>
          <p14:tracePt t="49789" x="5405438" y="2608263"/>
          <p14:tracePt t="49791" x="5424488" y="2598738"/>
          <p14:tracePt t="49793" x="5434013" y="2589213"/>
          <p14:tracePt t="49795" x="5451475" y="2581275"/>
          <p14:tracePt t="49798" x="5470525" y="2571750"/>
          <p14:tracePt t="49800" x="5487988" y="2562225"/>
          <p14:tracePt t="49806" x="5524500" y="2544763"/>
          <p14:tracePt t="49807" x="5534025" y="2544763"/>
          <p14:tracePt t="49808" x="5543550" y="2535238"/>
          <p14:tracePt t="49810" x="5561013" y="2535238"/>
          <p14:tracePt t="49812" x="5570538" y="2535238"/>
          <p14:tracePt t="49816" x="5597525" y="2535238"/>
          <p14:tracePt t="49817" x="5607050" y="2535238"/>
          <p14:tracePt t="49822" x="5624513" y="2525713"/>
          <p14:tracePt t="49824" x="5643563" y="2525713"/>
          <p14:tracePt t="49826" x="5661025" y="2525713"/>
          <p14:tracePt t="49827" x="5670550" y="2517775"/>
          <p14:tracePt t="49831" x="5688013" y="2517775"/>
          <p14:tracePt t="49832" x="5697538" y="2517775"/>
          <p14:tracePt t="49838" x="5753100" y="2517775"/>
          <p14:tracePt t="49841" x="5770563" y="2517775"/>
          <p14:tracePt t="49843" x="5789613" y="2517775"/>
          <p14:tracePt t="49845" x="5807075" y="2517775"/>
          <p14:tracePt t="49847" x="5834063" y="2517775"/>
          <p14:tracePt t="49849" x="5862638" y="2517775"/>
          <p14:tracePt t="49855" x="5907088" y="2517775"/>
          <p14:tracePt t="49856" x="5926138" y="2517775"/>
          <p14:tracePt t="49859" x="5962650" y="2517775"/>
          <p14:tracePt t="49861" x="5972175" y="2517775"/>
          <p14:tracePt t="49862" x="5989638" y="2517775"/>
          <p14:tracePt t="49865" x="6016625" y="2517775"/>
          <p14:tracePt t="49867" x="6035675" y="2517775"/>
          <p14:tracePt t="49872" x="6080125" y="2517775"/>
          <p14:tracePt t="49874" x="6099175" y="2517775"/>
          <p14:tracePt t="49876" x="6108700" y="2517775"/>
          <p14:tracePt t="49878" x="6126163" y="2517775"/>
          <p14:tracePt t="49879" x="6135688" y="2517775"/>
          <p14:tracePt t="49881" x="6153150" y="2517775"/>
          <p14:tracePt t="49882" x="6162675" y="2517775"/>
          <p14:tracePt t="49888" x="6189663" y="2517775"/>
          <p14:tracePt t="49889" x="6208713" y="2517775"/>
          <p14:tracePt t="49890" x="6226175" y="2517775"/>
          <p14:tracePt t="49893" x="6245225" y="2517775"/>
          <p14:tracePt t="49894" x="6262688" y="2517775"/>
          <p14:tracePt t="49896" x="6272213" y="2517775"/>
          <p14:tracePt t="49897" x="6281738" y="2517775"/>
          <p14:tracePt t="49899" x="6299200" y="2517775"/>
          <p14:tracePt t="49904" x="6326188" y="2517775"/>
          <p14:tracePt t="49905" x="6345238" y="2517775"/>
          <p14:tracePt t="49907" x="6362700" y="2517775"/>
          <p14:tracePt t="49909" x="6372225" y="2517775"/>
          <p14:tracePt t="49910" x="6381750" y="2517775"/>
          <p14:tracePt t="49912" x="6399213" y="2517775"/>
          <p14:tracePt t="49913" x="6408738" y="2517775"/>
          <p14:tracePt t="49914" x="6418263" y="2517775"/>
          <p14:tracePt t="49916" x="6427788" y="2517775"/>
          <p14:tracePt t="49920" x="6464300" y="2508250"/>
          <p14:tracePt t="49922" x="6481763" y="2508250"/>
          <p14:tracePt t="49924" x="6491288" y="2508250"/>
          <p14:tracePt t="49925" x="6500813" y="2508250"/>
          <p14:tracePt t="49927" x="6518275" y="2508250"/>
          <p14:tracePt t="49929" x="6527800" y="2508250"/>
          <p14:tracePt t="49931" x="6537325" y="2508250"/>
          <p14:tracePt t="49932" x="6545263" y="2508250"/>
          <p14:tracePt t="49936" x="6564313" y="2508250"/>
          <p14:tracePt t="49938" x="6591300" y="2508250"/>
          <p14:tracePt t="49939" x="6610350" y="2508250"/>
          <p14:tracePt t="49942" x="6618288" y="2508250"/>
          <p14:tracePt t="49943" x="6627813" y="2508250"/>
          <p14:tracePt t="49944" x="6645275" y="2508250"/>
          <p14:tracePt t="49945" x="6654800" y="2508250"/>
          <p14:tracePt t="49948" x="6664325" y="2508250"/>
          <p14:tracePt t="49950" x="6673850" y="2498725"/>
          <p14:tracePt t="49954" x="6710363" y="2498725"/>
          <p14:tracePt t="49956" x="6727825" y="2489200"/>
          <p14:tracePt t="49958" x="6737350" y="2489200"/>
          <p14:tracePt t="49960" x="6746875" y="2489200"/>
          <p14:tracePt t="49961" x="6764338" y="2489200"/>
          <p14:tracePt t="49963" x="6764338" y="2481263"/>
          <p14:tracePt t="49965" x="6773863" y="2481263"/>
          <p14:tracePt t="49966" x="6791325" y="2481263"/>
          <p14:tracePt t="49971" x="6819900" y="2471738"/>
          <p14:tracePt t="49975" x="6827838" y="2471738"/>
          <p14:tracePt t="49976" x="6837363" y="2471738"/>
          <p14:tracePt t="49978" x="6846888" y="2462213"/>
          <p14:tracePt t="49979" x="6856413" y="2462213"/>
          <p14:tracePt t="49981" x="6864350" y="2462213"/>
          <p14:tracePt t="49983" x="6873875" y="2462213"/>
          <p14:tracePt t="49988" x="6883400" y="2462213"/>
          <p14:tracePt t="49989" x="6892925" y="2462213"/>
          <p14:tracePt t="49991" x="6900863" y="2462213"/>
          <p14:tracePt t="49993" x="6910388" y="2462213"/>
          <p14:tracePt t="49995" x="6919913" y="2462213"/>
          <p14:tracePt t="49998" x="6929438" y="2452688"/>
          <p14:tracePt t="50003" x="6937375" y="2452688"/>
          <p14:tracePt t="50005" x="6946900" y="2452688"/>
          <p14:tracePt t="50006" x="6956425" y="2452688"/>
          <p14:tracePt t="50009" x="6964363" y="2452688"/>
          <p14:tracePt t="50010" x="6973888" y="2452688"/>
          <p14:tracePt t="50012" x="6983413" y="2452688"/>
          <p14:tracePt t="50013" x="6983413" y="2444750"/>
          <p14:tracePt t="50016" x="6992938" y="2444750"/>
          <p14:tracePt t="50021" x="7010400" y="2444750"/>
          <p14:tracePt t="50022" x="7019925" y="2444750"/>
          <p14:tracePt t="50025" x="7037388" y="2444750"/>
          <p14:tracePt t="50029" x="7056438" y="2435225"/>
          <p14:tracePt t="50030" x="7065963" y="2435225"/>
          <p14:tracePt t="50037" x="7083425" y="2435225"/>
          <p14:tracePt t="50039" x="7092950" y="2425700"/>
          <p14:tracePt t="50040" x="7102475" y="2425700"/>
          <p14:tracePt t="50042" x="7110413" y="2425700"/>
          <p14:tracePt t="50044" x="7119938" y="2425700"/>
          <p14:tracePt t="50045" x="7138988" y="2416175"/>
          <p14:tracePt t="50054" x="7165975" y="2416175"/>
          <p14:tracePt t="50057" x="7175500" y="2408238"/>
          <p14:tracePt t="50059" x="7183438" y="2408238"/>
          <p14:tracePt t="50062" x="7202488" y="2408238"/>
          <p14:tracePt t="50068" x="7212013" y="2408238"/>
          <p14:tracePt t="50072" x="7219950" y="2408238"/>
          <p14:tracePt t="50074" x="7229475" y="2408238"/>
          <p14:tracePt t="50076" x="7239000" y="2408238"/>
          <p14:tracePt t="50080" x="7248525" y="2408238"/>
          <p14:tracePt t="50083" x="7248525" y="2398713"/>
          <p14:tracePt t="50095" x="7283450" y="2389188"/>
          <p14:tracePt t="50099" x="7292975" y="2389188"/>
          <p14:tracePt t="50104" x="7302500" y="2389188"/>
          <p14:tracePt t="50108" x="7312025" y="2389188"/>
          <p14:tracePt t="50111" x="7319963" y="2389188"/>
          <p14:tracePt t="50120" x="7329488" y="2389188"/>
          <p14:tracePt t="50125" x="7329488" y="2379663"/>
          <p14:tracePt t="50156" x="7339013" y="2379663"/>
          <p14:tracePt t="50171" x="7339013" y="2371725"/>
          <p14:tracePt t="50174" x="7348538" y="2371725"/>
          <p14:tracePt t="50189" x="7356475" y="2371725"/>
          <p14:tracePt t="50191" x="7356475" y="2362200"/>
          <p14:tracePt t="50242" x="7356475" y="2352675"/>
          <p14:tracePt t="50251" x="7356475" y="2343150"/>
          <p14:tracePt t="50258" x="7356475" y="2335213"/>
          <p14:tracePt t="50265" x="7356475" y="2325688"/>
          <p14:tracePt t="50268" x="7356475" y="2316163"/>
          <p14:tracePt t="50273" x="7356475" y="2306638"/>
          <p14:tracePt t="50285" x="7356475" y="2298700"/>
          <p14:tracePt t="50301" x="7356475" y="2289175"/>
          <p14:tracePt t="50316" x="7366000" y="2289175"/>
          <p14:tracePt t="50926" x="7375525" y="2289175"/>
          <p14:tracePt t="50930" x="7385050" y="2289175"/>
          <p14:tracePt t="50933" x="7392988" y="2289175"/>
          <p14:tracePt t="50940" x="7402513" y="2289175"/>
          <p14:tracePt t="50943" x="7412038" y="2289175"/>
          <p14:tracePt t="50952" x="7421563" y="2289175"/>
          <p14:tracePt t="50959" x="7439025" y="2289175"/>
          <p14:tracePt t="50965" x="7448550" y="2289175"/>
          <p14:tracePt t="50972" x="7458075" y="2289175"/>
          <p14:tracePt t="50974" x="7466013" y="2289175"/>
          <p14:tracePt t="50984" x="7475538" y="2289175"/>
          <p14:tracePt t="50992" x="7485063" y="2289175"/>
          <p14:tracePt t="51000" x="7494588" y="2289175"/>
          <p14:tracePt t="51014" x="7502525" y="2289175"/>
          <p14:tracePt t="51071" x="7512050" y="2289175"/>
          <p14:tracePt t="51078" x="7521575" y="2289175"/>
          <p14:tracePt t="51089" x="7531100" y="2289175"/>
          <p14:tracePt t="51092" x="7539038" y="2289175"/>
          <p14:tracePt t="51101" x="7558088" y="2289175"/>
          <p14:tracePt t="51104" x="7567613" y="2289175"/>
          <p14:tracePt t="51111" x="7585075" y="2289175"/>
          <p14:tracePt t="51115" x="7594600" y="2289175"/>
          <p14:tracePt t="51122" x="7621588" y="2289175"/>
          <p14:tracePt t="51127" x="7631113" y="2289175"/>
          <p14:tracePt t="51134" x="7648575" y="2298700"/>
          <p14:tracePt t="51136" x="7658100" y="2298700"/>
          <p14:tracePt t="51141" x="7667625" y="2298700"/>
          <p14:tracePt t="51144" x="7685088" y="2298700"/>
          <p14:tracePt t="51149" x="7694613" y="2298700"/>
          <p14:tracePt t="51154" x="7721600" y="2306638"/>
          <p14:tracePt t="51158" x="7748588" y="2316163"/>
          <p14:tracePt t="51166" x="7794625" y="2325688"/>
          <p14:tracePt t="51168" x="7804150" y="2325688"/>
          <p14:tracePt t="51172" x="7821613" y="2335213"/>
          <p14:tracePt t="51174" x="7840663" y="2335213"/>
          <p14:tracePt t="51179" x="7867650" y="2343150"/>
          <p14:tracePt t="51184" x="7885113" y="2352675"/>
          <p14:tracePt t="51188" x="7913688" y="2352675"/>
          <p14:tracePt t="51191" x="7931150" y="2362200"/>
          <p14:tracePt t="51195" x="7940675" y="2362200"/>
          <p14:tracePt t="51197" x="7950200" y="2371725"/>
          <p14:tracePt t="51202" x="7977188" y="2379663"/>
          <p14:tracePt t="51205" x="7986713" y="2389188"/>
          <p14:tracePt t="51208" x="7994650" y="2389188"/>
          <p14:tracePt t="51210" x="8013700" y="2398713"/>
          <p14:tracePt t="51213" x="8023225" y="2398713"/>
          <p14:tracePt t="51215" x="8031163" y="2408238"/>
          <p14:tracePt t="51220" x="8050213" y="2416175"/>
          <p14:tracePt t="51223" x="8059738" y="2416175"/>
          <p14:tracePt t="51226" x="8067675" y="2416175"/>
          <p14:tracePt t="51227" x="8077200" y="2416175"/>
          <p14:tracePt t="51229" x="8086725" y="2425700"/>
          <p14:tracePt t="51231" x="8096250" y="2425700"/>
          <p14:tracePt t="51237" x="8104188" y="2435225"/>
          <p14:tracePt t="51238" x="8113713" y="2444750"/>
          <p14:tracePt t="51240" x="8123238" y="2444750"/>
          <p14:tracePt t="51242" x="8132763" y="2452688"/>
          <p14:tracePt t="51244" x="8140700" y="2452688"/>
          <p14:tracePt t="51246" x="8150225" y="2462213"/>
          <p14:tracePt t="51248" x="8159750" y="2462213"/>
          <p14:tracePt t="51254" x="8177213" y="2471738"/>
          <p14:tracePt t="51256" x="8186738" y="2481263"/>
          <p14:tracePt t="51257" x="8196263" y="2481263"/>
          <p14:tracePt t="51261" x="8204200" y="2489200"/>
          <p14:tracePt t="51262" x="8204200" y="2498725"/>
          <p14:tracePt t="51265" x="8223250" y="2508250"/>
          <p14:tracePt t="51270" x="8232775" y="2508250"/>
          <p14:tracePt t="51272" x="8240713" y="2517775"/>
          <p14:tracePt t="51273" x="8250238" y="2517775"/>
          <p14:tracePt t="51275" x="8259763" y="2525713"/>
          <p14:tracePt t="51278" x="8259763" y="2535238"/>
          <p14:tracePt t="51281" x="8269288" y="2544763"/>
          <p14:tracePt t="51287" x="8286750" y="2554288"/>
          <p14:tracePt t="51289" x="8286750" y="2562225"/>
          <p14:tracePt t="51290" x="8296275" y="2571750"/>
          <p14:tracePt t="51295" x="8313738" y="2581275"/>
          <p14:tracePt t="51297" x="8313738" y="2589213"/>
          <p14:tracePt t="51299" x="8323263" y="2598738"/>
          <p14:tracePt t="51300" x="8323263" y="2608263"/>
          <p14:tracePt t="51304" x="8332788" y="2625725"/>
          <p14:tracePt t="51306" x="8342313" y="2625725"/>
          <p14:tracePt t="51308" x="8350250" y="2635250"/>
          <p14:tracePt t="51310" x="8350250" y="2644775"/>
          <p14:tracePt t="51311" x="8359775" y="2654300"/>
          <p14:tracePt t="51313" x="8359775" y="2662238"/>
          <p14:tracePt t="51314" x="8369300" y="2671763"/>
          <p14:tracePt t="51316" x="8369300" y="2681288"/>
          <p14:tracePt t="51321" x="8378825" y="2698750"/>
          <p14:tracePt t="51323" x="8378825" y="2708275"/>
          <p14:tracePt t="51325" x="8378825" y="2717800"/>
          <p14:tracePt t="51327" x="8386763" y="2735263"/>
          <p14:tracePt t="51330" x="8396288" y="2754313"/>
          <p14:tracePt t="51333" x="8396288" y="2763838"/>
          <p14:tracePt t="51338" x="8415338" y="2781300"/>
          <p14:tracePt t="51339" x="8415338" y="2790825"/>
          <p14:tracePt t="51341" x="8415338" y="2800350"/>
          <p14:tracePt t="51344" x="8423275" y="2817813"/>
          <p14:tracePt t="51346" x="8432800" y="2836863"/>
          <p14:tracePt t="51350" x="8432800" y="2854325"/>
          <p14:tracePt t="51354" x="8442325" y="2873375"/>
          <p14:tracePt t="51356" x="8451850" y="2881313"/>
          <p14:tracePt t="51357" x="8451850" y="2890838"/>
          <p14:tracePt t="51359" x="8451850" y="2900363"/>
          <p14:tracePt t="51363" x="8459788" y="2917825"/>
          <p14:tracePt t="51365" x="8459788" y="2927350"/>
          <p14:tracePt t="51371" x="8459788" y="2963863"/>
          <p14:tracePt t="51373" x="8459788" y="2982913"/>
          <p14:tracePt t="51375" x="8459788" y="2990850"/>
          <p14:tracePt t="51378" x="8459788" y="3000375"/>
          <p14:tracePt t="51379" x="8469313" y="3009900"/>
          <p14:tracePt t="51382" x="8469313" y="3017838"/>
          <p14:tracePt t="51383" x="8469313" y="3027363"/>
          <p14:tracePt t="51388" x="8469313" y="3054350"/>
          <p14:tracePt t="51392" x="8469313" y="3063875"/>
          <p14:tracePt t="51394" x="8469313" y="3073400"/>
          <p14:tracePt t="51396" x="8469313" y="3082925"/>
          <p14:tracePt t="51399" x="8469313" y="3090863"/>
          <p14:tracePt t="51404" x="8469313" y="3100388"/>
          <p14:tracePt t="51406" x="8469313" y="3109913"/>
          <p14:tracePt t="51408" x="8469313" y="3119438"/>
          <p14:tracePt t="51410" x="8469313" y="3127375"/>
          <p14:tracePt t="51412" x="8469313" y="3136900"/>
          <p14:tracePt t="51416" x="8469313" y="3155950"/>
          <p14:tracePt t="51422" x="8459788" y="3163888"/>
          <p14:tracePt t="51426" x="8459788" y="3173413"/>
          <p14:tracePt t="51428" x="8451850" y="3182938"/>
          <p14:tracePt t="51431" x="8451850" y="3192463"/>
          <p14:tracePt t="51437" x="8442325" y="3200400"/>
          <p14:tracePt t="51439" x="8432800" y="3209925"/>
          <p14:tracePt t="51445" x="8423275" y="3209925"/>
          <p14:tracePt t="51447" x="8423275" y="3219450"/>
          <p14:tracePt t="51449" x="8415338" y="3219450"/>
          <p14:tracePt t="51454" x="8415338" y="3228975"/>
          <p14:tracePt t="51464" x="8415338" y="3236913"/>
          <p14:tracePt t="51573" x="8405813" y="3236913"/>
          <p14:tracePt t="51579" x="8396288" y="3236913"/>
          <p14:tracePt t="51588" x="8386763" y="3236913"/>
          <p14:tracePt t="51609" x="8378825" y="3236913"/>
          <p14:tracePt t="51616" x="8369300" y="3236913"/>
          <p14:tracePt t="51621" x="8359775" y="3236913"/>
          <p14:tracePt t="51627" x="8359775" y="3228975"/>
          <p14:tracePt t="51630" x="8350250" y="3219450"/>
          <p14:tracePt t="51640" x="8342313" y="3219450"/>
          <p14:tracePt t="51642" x="8332788" y="3219450"/>
          <p14:tracePt t="51656" x="8323263" y="3219450"/>
          <p14:tracePt t="51701" x="8313738" y="3219450"/>
          <p14:tracePt t="51708" x="8305800" y="3209925"/>
          <p14:tracePt t="51710" x="8296275" y="3200400"/>
          <p14:tracePt t="51713" x="8277225" y="3192463"/>
          <p14:tracePt t="51716" x="8269288" y="3192463"/>
          <p14:tracePt t="51724" x="8232775" y="3173413"/>
          <p14:tracePt t="51726" x="8223250" y="3163888"/>
          <p14:tracePt t="51729" x="8204200" y="3163888"/>
          <p14:tracePt t="51733" x="8196263" y="3155950"/>
          <p14:tracePt t="51738" x="8169275" y="3146425"/>
          <p14:tracePt t="51744" x="8150225" y="3127375"/>
          <p14:tracePt t="51747" x="8123238" y="3119438"/>
          <p14:tracePt t="51750" x="8113713" y="3109913"/>
          <p14:tracePt t="51754" x="8096250" y="3109913"/>
          <p14:tracePt t="51757" x="8077200" y="3100388"/>
          <p14:tracePt t="51764" x="8059738" y="3082925"/>
          <p14:tracePt t="51772" x="8031163" y="3073400"/>
          <p14:tracePt t="51775" x="8023225" y="3063875"/>
          <p14:tracePt t="51780" x="8013700" y="3063875"/>
          <p14:tracePt t="51783" x="8004175" y="3054350"/>
          <p14:tracePt t="51786" x="7994650" y="3046413"/>
          <p14:tracePt t="51848" x="7986713" y="3046413"/>
          <p14:tracePt t="52098" x="7994650" y="3046413"/>
          <p14:tracePt t="114313" x="7977188" y="3063875"/>
          <p14:tracePt t="114316" x="7977188" y="3073400"/>
          <p14:tracePt t="114319" x="7967663" y="3082925"/>
          <p14:tracePt t="114322" x="7967663" y="3090863"/>
          <p14:tracePt t="114327" x="7958138" y="3100388"/>
          <p14:tracePt t="114331" x="7958138" y="3109913"/>
          <p14:tracePt t="114333" x="7958138" y="3119438"/>
          <p14:tracePt t="114335" x="7950200" y="3127375"/>
          <p14:tracePt t="114339" x="7950200" y="3146425"/>
          <p14:tracePt t="114345" x="7940675" y="3163888"/>
          <p14:tracePt t="114348" x="7931150" y="3182938"/>
          <p14:tracePt t="114353" x="7931150" y="3200400"/>
          <p14:tracePt t="114355" x="7931150" y="3209925"/>
          <p14:tracePt t="114358" x="7921625" y="3228975"/>
          <p14:tracePt t="114360" x="7921625" y="3236913"/>
          <p14:tracePt t="114365" x="7913688" y="3255963"/>
          <p14:tracePt t="114370" x="7913688" y="3282950"/>
          <p14:tracePt t="114371" x="7913688" y="3292475"/>
          <p14:tracePt t="114373" x="7904163" y="3302000"/>
          <p14:tracePt t="114375" x="7894638" y="3319463"/>
          <p14:tracePt t="114379" x="7885113" y="3328988"/>
          <p14:tracePt t="114382" x="7877175" y="3365500"/>
          <p14:tracePt t="114386" x="7858125" y="3382963"/>
          <p14:tracePt t="114389" x="7858125" y="3402013"/>
          <p14:tracePt t="114391" x="7850188" y="3411538"/>
          <p14:tracePt t="114393" x="7831138" y="3429000"/>
          <p14:tracePt t="114396" x="7821613" y="3446463"/>
          <p14:tracePt t="114401" x="7794625" y="3482975"/>
          <p14:tracePt t="114405" x="7767638" y="3519488"/>
          <p14:tracePt t="114407" x="7758113" y="3538538"/>
          <p14:tracePt t="114410" x="7748588" y="3556000"/>
          <p14:tracePt t="114414" x="7721600" y="3584575"/>
          <p14:tracePt t="114416" x="7704138" y="3602038"/>
          <p14:tracePt t="114418" x="7694613" y="3621088"/>
          <p14:tracePt t="114420" x="7675563" y="3638550"/>
          <p14:tracePt t="114424" x="7648575" y="3665538"/>
          <p14:tracePt t="114427" x="7648575" y="3684588"/>
          <p14:tracePt t="114430" x="7631113" y="3694113"/>
          <p14:tracePt t="114432" x="7612063" y="3711575"/>
          <p14:tracePt t="114434" x="7602538" y="3721100"/>
          <p14:tracePt t="114436" x="7594600" y="3730625"/>
          <p14:tracePt t="114439" x="7575550" y="3748088"/>
          <p14:tracePt t="114441" x="7575550" y="3757613"/>
          <p14:tracePt t="114445" x="7558088" y="3767138"/>
          <p14:tracePt t="114446" x="7548563" y="3775075"/>
          <p14:tracePt t="114448" x="7539038" y="3784600"/>
          <p14:tracePt t="114450" x="7521575" y="3803650"/>
          <p14:tracePt t="114452" x="7512050" y="3811588"/>
          <p14:tracePt t="114458" x="7485063" y="3830638"/>
          <p14:tracePt t="114463" x="7458075" y="3848100"/>
          <p14:tracePt t="114465" x="7458075" y="3857625"/>
          <p14:tracePt t="114467" x="7448550" y="3867150"/>
          <p14:tracePt t="114468" x="7439025" y="3867150"/>
          <p14:tracePt t="114470" x="7429500" y="3867150"/>
          <p14:tracePt t="114472" x="7421563" y="3875088"/>
          <p14:tracePt t="114476" x="7412038" y="3884613"/>
          <p14:tracePt t="114477" x="7402513" y="3894138"/>
          <p14:tracePt t="114478" x="7392988" y="3903663"/>
          <p14:tracePt t="114481" x="7392988" y="3911600"/>
          <p14:tracePt t="114482" x="7385050" y="3911600"/>
          <p14:tracePt t="114483" x="7375525" y="3911600"/>
          <p14:tracePt t="114486" x="7366000" y="3921125"/>
          <p14:tracePt t="114488" x="7356475" y="3921125"/>
          <p14:tracePt t="114496" x="7348538" y="3930650"/>
          <p14:tracePt t="114497" x="7348538" y="3940175"/>
          <p14:tracePt t="114498" x="7339013" y="3940175"/>
          <p14:tracePt t="114501" x="7329488" y="3940175"/>
          <p14:tracePt t="114505" x="7319963" y="3948113"/>
          <p14:tracePt t="114514" x="7312025" y="3957638"/>
          <p14:tracePt t="114516" x="7302500" y="3957638"/>
          <p14:tracePt t="114523" x="7292975" y="3957638"/>
          <p14:tracePt t="114529" x="7283450" y="3957638"/>
          <p14:tracePt t="114530" x="7275513" y="3957638"/>
          <p14:tracePt t="114532" x="7265988" y="3957638"/>
          <p14:tracePt t="114535" x="7256463" y="3957638"/>
          <p14:tracePt t="114537" x="7248525" y="3957638"/>
          <p14:tracePt t="114542" x="7229475" y="3957638"/>
          <p14:tracePt t="114547" x="7202488" y="3957638"/>
          <p14:tracePt t="114548" x="7192963" y="3957638"/>
          <p14:tracePt t="114550" x="7183438" y="3957638"/>
          <p14:tracePt t="114552" x="7175500" y="3957638"/>
          <p14:tracePt t="114554" x="7156450" y="3957638"/>
          <p14:tracePt t="114555" x="7146925" y="3957638"/>
          <p14:tracePt t="114558" x="7129463" y="3957638"/>
          <p14:tracePt t="114563" x="7083425" y="3957638"/>
          <p14:tracePt t="114565" x="7065963" y="3948113"/>
          <p14:tracePt t="114567" x="7046913" y="3948113"/>
          <p14:tracePt t="114569" x="7029450" y="3948113"/>
          <p14:tracePt t="114571" x="7010400" y="3948113"/>
          <p14:tracePt t="114573" x="6992938" y="3940175"/>
          <p14:tracePt t="114576" x="6973888" y="3940175"/>
          <p14:tracePt t="114581" x="6929438" y="3930650"/>
          <p14:tracePt t="114582" x="6919913" y="3930650"/>
          <p14:tracePt t="114583" x="6900863" y="3930650"/>
          <p14:tracePt t="114586" x="6883400" y="3921125"/>
          <p14:tracePt t="114588" x="6873875" y="3921125"/>
          <p14:tracePt t="114590" x="6856413" y="3911600"/>
          <p14:tracePt t="114591" x="6837363" y="3911600"/>
          <p14:tracePt t="114596" x="6800850" y="3903663"/>
          <p14:tracePt t="114597" x="6783388" y="3894138"/>
          <p14:tracePt t="114599" x="6764338" y="3894138"/>
          <p14:tracePt t="114602" x="6754813" y="3894138"/>
          <p14:tracePt t="114604" x="6737350" y="3884613"/>
          <p14:tracePt t="114605" x="6718300" y="3884613"/>
          <p14:tracePt t="114609" x="6700838" y="3875088"/>
          <p14:tracePt t="114614" x="6664325" y="3857625"/>
          <p14:tracePt t="114616" x="6645275" y="3857625"/>
          <p14:tracePt t="114618" x="6627813" y="3848100"/>
          <p14:tracePt t="114620" x="6610350" y="3848100"/>
          <p14:tracePt t="114623" x="6591300" y="3840163"/>
          <p14:tracePt t="114625" x="6581775" y="3840163"/>
          <p14:tracePt t="114630" x="6564313" y="3821113"/>
          <p14:tracePt t="114631" x="6554788" y="3821113"/>
          <p14:tracePt t="114632" x="6545263" y="3811588"/>
          <p14:tracePt t="114635" x="6537325" y="3803650"/>
          <p14:tracePt t="114636" x="6518275" y="3803650"/>
          <p14:tracePt t="114641" x="6500813" y="3794125"/>
          <p14:tracePt t="114646" x="6491288" y="3784600"/>
          <p14:tracePt t="114647" x="6481763" y="3784600"/>
          <p14:tracePt t="114648" x="6472238" y="3775075"/>
          <p14:tracePt t="114652" x="6454775" y="3775075"/>
          <p14:tracePt t="114656" x="6445250" y="3767138"/>
          <p14:tracePt t="114657" x="6435725" y="3767138"/>
          <p14:tracePt t="114663" x="6408738" y="3757613"/>
          <p14:tracePt t="114666" x="6399213" y="3748088"/>
          <p14:tracePt t="114667" x="6391275" y="3748088"/>
          <p14:tracePt t="114669" x="6381750" y="3738563"/>
          <p14:tracePt t="114674" x="6372225" y="3730625"/>
          <p14:tracePt t="114675" x="6362700" y="3730625"/>
          <p14:tracePt t="114680" x="6335713" y="3721100"/>
          <p14:tracePt t="114684" x="6326188" y="3721100"/>
          <p14:tracePt t="114685" x="6326188" y="3711575"/>
          <p14:tracePt t="114688" x="6318250" y="3711575"/>
          <p14:tracePt t="114690" x="6308725" y="3702050"/>
          <p14:tracePt t="114693" x="6299200" y="3694113"/>
          <p14:tracePt t="114697" x="6291263" y="3694113"/>
          <p14:tracePt t="114698" x="6281738" y="3684588"/>
          <p14:tracePt t="114701" x="6272213" y="3675063"/>
          <p14:tracePt t="114706" x="6262688" y="3675063"/>
          <p14:tracePt t="114713" x="6235700" y="3665538"/>
          <p14:tracePt t="114717" x="6218238" y="3665538"/>
          <p14:tracePt t="114721" x="6208713" y="3665538"/>
          <p14:tracePt t="114725" x="6189663" y="3665538"/>
          <p14:tracePt t="114727" x="6181725" y="3665538"/>
          <p14:tracePt t="114732" x="6162675" y="3665538"/>
          <p14:tracePt t="114734" x="6153150" y="3665538"/>
          <p14:tracePt t="114737" x="6135688" y="3665538"/>
          <p14:tracePt t="114739" x="6126163" y="3665538"/>
          <p14:tracePt t="114741" x="6108700" y="3665538"/>
          <p14:tracePt t="114747" x="6089650" y="3665538"/>
          <p14:tracePt t="114751" x="6080125" y="3665538"/>
          <p14:tracePt t="114752" x="6072188" y="3665538"/>
          <p14:tracePt t="114755" x="6053138" y="3665538"/>
          <p14:tracePt t="114762" x="6035675" y="3665538"/>
          <p14:tracePt t="114771" x="6026150" y="3665538"/>
          <p14:tracePt t="114779" x="6016625" y="3665538"/>
          <p14:tracePt t="114818" x="6016625" y="3675063"/>
          <p14:tracePt t="115552" x="6026150" y="3675063"/>
          <p14:tracePt t="115565" x="6035675" y="3675063"/>
          <p14:tracePt t="115569" x="6043613" y="3675063"/>
          <p14:tracePt t="115577" x="6053138" y="3675063"/>
          <p14:tracePt t="115585" x="6062663" y="3675063"/>
          <p14:tracePt t="115592" x="6072188" y="3675063"/>
          <p14:tracePt t="115598" x="6080125" y="3675063"/>
          <p14:tracePt t="115610" x="6089650" y="3675063"/>
          <p14:tracePt t="115616" x="6099175" y="3675063"/>
          <p14:tracePt t="115618" x="6108700" y="3675063"/>
          <p14:tracePt t="115621" x="6116638" y="3675063"/>
          <p14:tracePt t="115626" x="6126163" y="3684588"/>
          <p14:tracePt t="115632" x="6135688" y="3684588"/>
          <p14:tracePt t="115637" x="6145213" y="3684588"/>
          <p14:tracePt t="115639" x="6153150" y="3684588"/>
          <p14:tracePt t="115642" x="6162675" y="3694113"/>
          <p14:tracePt t="115648" x="6181725" y="3694113"/>
          <p14:tracePt t="115655" x="6189663" y="3702050"/>
          <p14:tracePt t="115659" x="6208713" y="3702050"/>
          <p14:tracePt t="115665" x="6226175" y="3702050"/>
          <p14:tracePt t="115667" x="6235700" y="3702050"/>
          <p14:tracePt t="115672" x="6245225" y="3702050"/>
          <p14:tracePt t="115675" x="6254750" y="3702050"/>
          <p14:tracePt t="115682" x="6272213" y="3711575"/>
          <p14:tracePt t="115683" x="6281738" y="3711575"/>
          <p14:tracePt t="115687" x="6291263" y="3711575"/>
          <p14:tracePt t="115697" x="6318250" y="3721100"/>
          <p14:tracePt t="115700" x="6326188" y="3721100"/>
          <p14:tracePt t="115703" x="6335713" y="3721100"/>
          <p14:tracePt t="115706" x="6354763" y="3721100"/>
          <p14:tracePt t="115713" x="6362700" y="3721100"/>
          <p14:tracePt t="115716" x="6372225" y="3721100"/>
          <p14:tracePt t="115721" x="6381750" y="3721100"/>
          <p14:tracePt t="115722" x="6381750" y="3730625"/>
          <p14:tracePt t="115724" x="6391275" y="3730625"/>
          <p14:tracePt t="115732" x="6399213" y="3730625"/>
          <p14:tracePt t="115740" x="6408738" y="3730625"/>
          <p14:tracePt t="115763" x="6418263" y="3738563"/>
          <p14:tracePt t="115767" x="6427788" y="3738563"/>
          <p14:tracePt t="115780" x="6435725" y="3738563"/>
          <p14:tracePt t="115784" x="6445250" y="3738563"/>
          <p14:tracePt t="115790" x="6454775" y="3738563"/>
          <p14:tracePt t="115797" x="6464300" y="3738563"/>
          <p14:tracePt t="115800" x="6464300" y="3748088"/>
          <p14:tracePt t="115807" x="6472238" y="3748088"/>
          <p14:tracePt t="115817" x="6481763" y="3748088"/>
          <p14:tracePt t="115824" x="6491288" y="3748088"/>
          <p14:tracePt t="115839" x="6491288" y="3757613"/>
          <p14:tracePt t="115840" x="6500813" y="3757613"/>
          <p14:tracePt t="115851" x="6508750" y="3757613"/>
          <p14:tracePt t="115858" x="6518275" y="3767138"/>
          <p14:tracePt t="115873" x="6527800" y="3767138"/>
          <p14:tracePt t="115880" x="6537325" y="3767138"/>
          <p14:tracePt t="115884" x="6545263" y="3767138"/>
          <p14:tracePt t="115889" x="6554788" y="3767138"/>
          <p14:tracePt t="115892" x="6564313" y="3775075"/>
          <p14:tracePt t="115898" x="6573838" y="3775075"/>
          <p14:tracePt t="115907" x="6581775" y="3775075"/>
          <p14:tracePt t="115909" x="6591300" y="3775075"/>
          <p14:tracePt t="115914" x="6600825" y="3775075"/>
          <p14:tracePt t="115918" x="6618288" y="3775075"/>
          <p14:tracePt t="115921" x="6627813" y="3784600"/>
          <p14:tracePt t="115931" x="6645275" y="3794125"/>
          <p14:tracePt t="115936" x="6654800" y="3794125"/>
          <p14:tracePt t="115938" x="6664325" y="3794125"/>
          <p14:tracePt t="115947" x="6681788" y="3794125"/>
          <p14:tracePt t="115964" x="6681788" y="3803650"/>
          <p14:tracePt t="115969" x="6691313" y="3803650"/>
          <p14:tracePt t="116140" x="6700838" y="3803650"/>
          <p14:tracePt t="125768" x="6700838" y="3794125"/>
          <p14:tracePt t="125783" x="6700838" y="3784600"/>
          <p14:tracePt t="125793" x="6700838" y="3775075"/>
          <p14:tracePt t="125798" x="6710363" y="3775075"/>
          <p14:tracePt t="125814" x="6718300" y="3767138"/>
          <p14:tracePt t="125829" x="6718300" y="3757613"/>
          <p14:tracePt t="125846" x="6718300" y="3748088"/>
          <p14:tracePt t="125865" x="6718300" y="3738563"/>
          <p14:tracePt t="125869" x="6718300" y="3730625"/>
          <p14:tracePt t="125879" x="6718300" y="3721100"/>
          <p14:tracePt t="125880" x="6727825" y="3721100"/>
          <p14:tracePt t="125885" x="6737350" y="3721100"/>
          <p14:tracePt t="125886" x="6737350" y="3711575"/>
          <p14:tracePt t="125889" x="6737350" y="3702050"/>
          <p14:tracePt t="125895" x="6737350" y="3694113"/>
          <p14:tracePt t="125899" x="6737350" y="3684588"/>
          <p14:tracePt t="125904" x="6737350" y="3675063"/>
          <p14:tracePt t="125908" x="6746875" y="3665538"/>
          <p14:tracePt t="125928" x="6746875" y="3657600"/>
          <p14:tracePt t="125937" x="6754813" y="3648075"/>
          <p14:tracePt t="125967" x="6754813" y="3638550"/>
          <p14:tracePt t="125982" x="6754813" y="3629025"/>
          <p14:tracePt t="125986" x="6754813" y="3621088"/>
          <p14:tracePt t="125995" x="6773863" y="3621088"/>
          <p14:tracePt t="125998" x="6773863" y="3611563"/>
          <p14:tracePt t="126307" x="6764338" y="3611563"/>
          <p14:tracePt t="126311" x="6754813" y="3611563"/>
          <p14:tracePt t="126313" x="6746875" y="3611563"/>
          <p14:tracePt t="126318" x="6737350" y="3611563"/>
          <p14:tracePt t="126321" x="6727825" y="3611563"/>
          <p14:tracePt t="126324" x="6718300" y="3611563"/>
          <p14:tracePt t="126331" x="6700838" y="3621088"/>
          <p14:tracePt t="126335" x="6691313" y="3621088"/>
          <p14:tracePt t="126340" x="6681788" y="3621088"/>
          <p14:tracePt t="126346" x="6681788" y="3629025"/>
          <p14:tracePt t="126351" x="6673850" y="3629025"/>
          <p14:tracePt t="126694" x="6664325" y="3629025"/>
          <p14:tracePt t="126705" x="6664325" y="3638550"/>
          <p14:tracePt t="126728" x="6654800" y="3638550"/>
          <p14:tracePt t="126740" x="6654800" y="3648075"/>
          <p14:tracePt t="126749" x="6645275" y="3648075"/>
          <p14:tracePt t="126755" x="6645275" y="3657600"/>
          <p14:tracePt t="126761" x="6637338" y="3657600"/>
          <p14:tracePt t="126779" x="6637338" y="3665538"/>
          <p14:tracePt t="126782" x="6627813" y="3665538"/>
          <p14:tracePt t="126786" x="6627813" y="3675063"/>
          <p14:tracePt t="126812" x="6618288" y="3675063"/>
          <p14:tracePt t="126842" x="6618288" y="3684588"/>
          <p14:tracePt t="133470" x="6627813" y="3684588"/>
          <p14:tracePt t="133474" x="6637338" y="3684588"/>
          <p14:tracePt t="133476" x="6645275" y="3684588"/>
          <p14:tracePt t="133479" x="6654800" y="3684588"/>
          <p14:tracePt t="133483" x="6673850" y="3684588"/>
          <p14:tracePt t="133487" x="6691313" y="3684588"/>
          <p14:tracePt t="133494" x="6700838" y="3684588"/>
          <p14:tracePt t="133496" x="6710363" y="3684588"/>
          <p14:tracePt t="133498" x="6718300" y="3684588"/>
          <p14:tracePt t="133499" x="6727825" y="3684588"/>
          <p14:tracePt t="133502" x="6737350" y="3684588"/>
          <p14:tracePt t="133503" x="6746875" y="3684588"/>
          <p14:tracePt t="133512" x="6773863" y="3684588"/>
          <p14:tracePt t="133513" x="6791325" y="3684588"/>
          <p14:tracePt t="133516" x="6810375" y="3684588"/>
          <p14:tracePt t="133518" x="6819900" y="3684588"/>
          <p14:tracePt t="133521" x="6837363" y="3694113"/>
          <p14:tracePt t="133524" x="6856413" y="3702050"/>
          <p14:tracePt t="133530" x="6910388" y="3702050"/>
          <p14:tracePt t="133532" x="6929438" y="3702050"/>
          <p14:tracePt t="133535" x="6956425" y="3702050"/>
          <p14:tracePt t="133539" x="6983413" y="3711575"/>
          <p14:tracePt t="133541" x="6992938" y="3711575"/>
          <p14:tracePt t="133547" x="7056438" y="3730625"/>
          <p14:tracePt t="133549" x="7073900" y="3730625"/>
          <p14:tracePt t="133551" x="7092950" y="3738563"/>
          <p14:tracePt t="133553" x="7119938" y="3738563"/>
          <p14:tracePt t="133556" x="7146925" y="3748088"/>
          <p14:tracePt t="133559" x="7183438" y="3748088"/>
          <p14:tracePt t="133565" x="7256463" y="3775075"/>
          <p14:tracePt t="133567" x="7283450" y="3794125"/>
          <p14:tracePt t="133570" x="7319963" y="3803650"/>
          <p14:tracePt t="133572" x="7348538" y="3811588"/>
          <p14:tracePt t="133577" x="7392988" y="3830638"/>
          <p14:tracePt t="133581" x="7466013" y="3857625"/>
          <p14:tracePt t="133583" x="7475538" y="3857625"/>
          <p14:tracePt t="133586" x="7512050" y="3875088"/>
          <p14:tracePt t="133588" x="7539038" y="3884613"/>
          <p14:tracePt t="133591" x="7585075" y="3903663"/>
          <p14:tracePt t="133595" x="7602538" y="3911600"/>
          <p14:tracePt t="133598" x="7648575" y="3921125"/>
          <p14:tracePt t="133599" x="7658100" y="3921125"/>
          <p14:tracePt t="133603" x="7694613" y="3940175"/>
          <p14:tracePt t="133604" x="7712075" y="3940175"/>
          <p14:tracePt t="133605" x="7721600" y="3948113"/>
          <p14:tracePt t="133608" x="7758113" y="3957638"/>
          <p14:tracePt t="133610" x="7767638" y="3976688"/>
          <p14:tracePt t="133613" x="7813675" y="3984625"/>
          <p14:tracePt t="133616" x="7831138" y="3994150"/>
          <p14:tracePt t="133617" x="7840663" y="3994150"/>
          <p14:tracePt t="133618" x="7858125" y="4003675"/>
          <p14:tracePt t="133620" x="7877175" y="4030663"/>
          <p14:tracePt t="133622" x="7904163" y="4030663"/>
          <p14:tracePt t="133625" x="7931150" y="4049713"/>
          <p14:tracePt t="133626" x="7950200" y="4057650"/>
          <p14:tracePt t="133628" x="7958138" y="4067175"/>
          <p14:tracePt t="133629" x="7986713" y="4086225"/>
          <p14:tracePt t="133632" x="8004175" y="4094163"/>
          <p14:tracePt t="133632" x="8013700" y="4103688"/>
          <p14:tracePt t="133634" x="8013700" y="4113213"/>
          <p14:tracePt t="133636" x="8040688" y="4130675"/>
          <p14:tracePt t="133638" x="8059738" y="4140200"/>
          <p14:tracePt t="133641" x="8077200" y="4149725"/>
          <p14:tracePt t="133643" x="8104188" y="4176713"/>
          <p14:tracePt t="133643" x="8113713" y="4176713"/>
          <p14:tracePt t="133645" x="8123238" y="4176713"/>
          <p14:tracePt t="133646" x="8123238" y="4186238"/>
          <p14:tracePt t="133647" x="8132763" y="4195763"/>
          <p14:tracePt t="133649" x="8150225" y="4213225"/>
          <p14:tracePt t="133649" x="8159750" y="4222750"/>
          <p14:tracePt t="133651" x="8169275" y="4222750"/>
          <p14:tracePt t="133652" x="8169275" y="4232275"/>
          <p14:tracePt t="133652" x="8169275" y="4240213"/>
          <p14:tracePt t="133653" x="8177213" y="4240213"/>
          <p14:tracePt t="133654" x="8186738" y="4249738"/>
          <p14:tracePt t="133658" x="8204200" y="4268788"/>
          <p14:tracePt t="133659" x="8223250" y="4286250"/>
          <p14:tracePt t="133662" x="8223250" y="4295775"/>
          <p14:tracePt t="133663" x="8232775" y="4303713"/>
          <p14:tracePt t="133664" x="8240713" y="4322763"/>
          <p14:tracePt t="133666" x="8259763" y="4332288"/>
          <p14:tracePt t="133668" x="8269288" y="4349750"/>
          <p14:tracePt t="133670" x="8269288" y="4359275"/>
          <p14:tracePt t="133672" x="8286750" y="4368800"/>
          <p14:tracePt t="133676" x="8323263" y="4405313"/>
          <p14:tracePt t="133677" x="8332788" y="4422775"/>
          <p14:tracePt t="133681" x="8350250" y="4441825"/>
          <p14:tracePt t="133683" x="8359775" y="4459288"/>
          <p14:tracePt t="133685" x="8369300" y="4468813"/>
          <p14:tracePt t="133686" x="8369300" y="4478338"/>
          <p14:tracePt t="133688" x="8378825" y="4478338"/>
          <p14:tracePt t="133689" x="8378825" y="4486275"/>
          <p14:tracePt t="133691" x="8386763" y="4495800"/>
          <p14:tracePt t="133692" x="8396288" y="4514850"/>
          <p14:tracePt t="133696" x="8396288" y="4522788"/>
          <p14:tracePt t="133697" x="8405813" y="4532313"/>
          <p14:tracePt t="133699" x="8415338" y="4541838"/>
          <p14:tracePt t="133701" x="8415338" y="4551363"/>
          <p14:tracePt t="133702" x="8415338" y="4559300"/>
          <p14:tracePt t="133704" x="8423275" y="4568825"/>
          <p14:tracePt t="133709" x="8432800" y="4587875"/>
          <p14:tracePt t="133710" x="8442325" y="4595813"/>
          <p14:tracePt t="133710" x="8442325" y="4605338"/>
          <p14:tracePt t="133713" x="8442325" y="4614863"/>
          <p14:tracePt t="133715" x="8451850" y="4614863"/>
          <p14:tracePt t="133715" x="8451850" y="4624388"/>
          <p14:tracePt t="133717" x="8451850" y="4632325"/>
          <p14:tracePt t="133719" x="8451850" y="4641850"/>
          <p14:tracePt t="133720" x="8451850" y="4651375"/>
          <p14:tracePt t="133721" x="8451850" y="4660900"/>
          <p14:tracePt t="133723" x="8451850" y="4668838"/>
          <p14:tracePt t="133726" x="8451850" y="4678363"/>
          <p14:tracePt t="133727" x="8451850" y="4687888"/>
          <p14:tracePt t="133728" x="8451850" y="4705350"/>
          <p14:tracePt t="133732" x="8459788" y="4724400"/>
          <p14:tracePt t="133733" x="8459788" y="4741863"/>
          <p14:tracePt t="133735" x="8459788" y="4760913"/>
          <p14:tracePt t="133738" x="8459788" y="4778375"/>
          <p14:tracePt t="133744" x="8459788" y="4805363"/>
          <p14:tracePt t="133745" x="8459788" y="4824413"/>
          <p14:tracePt t="133747" x="8459788" y="4841875"/>
          <p14:tracePt t="133748" x="8459788" y="4851400"/>
          <p14:tracePt t="133750" x="8459788" y="4860925"/>
          <p14:tracePt t="133752" x="8459788" y="4878388"/>
          <p14:tracePt t="133755" x="8459788" y="4897438"/>
          <p14:tracePt t="133756" x="8459788" y="4906963"/>
          <p14:tracePt t="133761" x="8459788" y="4933950"/>
          <p14:tracePt t="133763" x="8459788" y="4951413"/>
          <p14:tracePt t="133765" x="8459788" y="4970463"/>
          <p14:tracePt t="133766" x="8459788" y="4987925"/>
          <p14:tracePt t="133769" x="8459788" y="5006975"/>
          <p14:tracePt t="133771" x="8459788" y="5024438"/>
          <p14:tracePt t="133774" x="8459788" y="5043488"/>
          <p14:tracePt t="133779" x="8459788" y="5070475"/>
          <p14:tracePt t="133781" x="8459788" y="5089525"/>
          <p14:tracePt t="133784" x="8459788" y="5106988"/>
          <p14:tracePt t="133788" x="8459788" y="5126038"/>
          <p14:tracePt t="133795" x="8451850" y="5160963"/>
          <p14:tracePt t="133798" x="8451850" y="5170488"/>
          <p14:tracePt t="133799" x="8442325" y="5180013"/>
          <p14:tracePt t="133801" x="8442325" y="5189538"/>
          <p14:tracePt t="133803" x="8442325" y="5197475"/>
          <p14:tracePt t="133805" x="8442325" y="5207000"/>
          <p14:tracePt t="133810" x="8432800" y="5216525"/>
          <p14:tracePt t="133812" x="8432800" y="5226050"/>
          <p14:tracePt t="133814" x="8432800" y="5233988"/>
          <p14:tracePt t="133816" x="8432800" y="5243513"/>
          <p14:tracePt t="133817" x="8423275" y="5243513"/>
          <p14:tracePt t="133819" x="8423275" y="5253038"/>
          <p14:tracePt t="133821" x="8423275" y="5262563"/>
          <p14:tracePt t="133827" x="8415338" y="5270500"/>
          <p14:tracePt t="133828" x="8415338" y="5280025"/>
          <p14:tracePt t="133832" x="8415338" y="5289550"/>
          <p14:tracePt t="133837" x="8415338" y="5299075"/>
          <p14:tracePt t="133838" x="8415338" y="5307013"/>
          <p14:tracePt t="133844" x="8405813" y="5316538"/>
          <p14:tracePt t="133845" x="8396288" y="5316538"/>
          <p14:tracePt t="133847" x="8396288" y="5326063"/>
          <p14:tracePt t="133850" x="8386763" y="5335588"/>
          <p14:tracePt t="133852" x="8378825" y="5343525"/>
          <p14:tracePt t="133854" x="8378825" y="5353050"/>
          <p14:tracePt t="133857" x="8369300" y="5353050"/>
          <p14:tracePt t="133862" x="8359775" y="5372100"/>
          <p14:tracePt t="133864" x="8350250" y="5380038"/>
          <p14:tracePt t="133867" x="8342313" y="5389563"/>
          <p14:tracePt t="133869" x="8332788" y="5399088"/>
          <p14:tracePt t="133870" x="8323263" y="5408613"/>
          <p14:tracePt t="133877" x="8305800" y="5426075"/>
          <p14:tracePt t="133879" x="8305800" y="5435600"/>
          <p14:tracePt t="133881" x="8286750" y="5445125"/>
          <p14:tracePt t="133885" x="8269288" y="5462588"/>
          <p14:tracePt t="133887" x="8259763" y="5462588"/>
          <p14:tracePt t="133889" x="8259763" y="5472113"/>
          <p14:tracePt t="133894" x="8250238" y="5481638"/>
          <p14:tracePt t="133895" x="8232775" y="5489575"/>
          <p14:tracePt t="133896" x="8223250" y="5499100"/>
          <p14:tracePt t="133899" x="8213725" y="5508625"/>
          <p14:tracePt t="133901" x="8196263" y="5518150"/>
          <p14:tracePt t="133903" x="8196263" y="5526088"/>
          <p14:tracePt t="133906" x="8186738" y="5535613"/>
          <p14:tracePt t="133912" x="8150225" y="5545138"/>
          <p14:tracePt t="133913" x="8140700" y="5554663"/>
          <p14:tracePt t="133915" x="8140700" y="5562600"/>
          <p14:tracePt t="133917" x="8132763" y="5572125"/>
          <p14:tracePt t="133921" x="8113713" y="5581650"/>
          <p14:tracePt t="133922" x="8104188" y="5589588"/>
          <p14:tracePt t="133928" x="8077200" y="5599113"/>
          <p14:tracePt t="133930" x="8067675" y="5608638"/>
          <p14:tracePt t="133932" x="8059738" y="5618163"/>
          <p14:tracePt t="133935" x="8040688" y="5626100"/>
          <p14:tracePt t="133937" x="8031163" y="5635625"/>
          <p14:tracePt t="133938" x="8023225" y="5635625"/>
          <p14:tracePt t="133944" x="8013700" y="5645150"/>
          <p14:tracePt t="133946" x="7994650" y="5645150"/>
          <p14:tracePt t="133948" x="7994650" y="5654675"/>
          <p14:tracePt t="133950" x="7986713" y="5654675"/>
          <p14:tracePt t="133953" x="7977188" y="5654675"/>
          <p14:tracePt t="133955" x="7977188" y="5662613"/>
          <p14:tracePt t="133960" x="7967663" y="5662613"/>
          <p14:tracePt t="133963" x="7958138" y="5662613"/>
          <p14:tracePt t="133977" x="7950200" y="5662613"/>
          <p14:tracePt t="133978" x="7950200" y="5672138"/>
          <p14:tracePt t="133983" x="7940675" y="5672138"/>
          <p14:tracePt t="134007" x="7931150" y="5672138"/>
          <p14:tracePt t="134012" x="7921625" y="5672138"/>
          <p14:tracePt t="134017" x="7913688" y="5672138"/>
          <p14:tracePt t="134027" x="7904163" y="5672138"/>
          <p14:tracePt t="134029" x="7894638" y="5672138"/>
          <p14:tracePt t="134032" x="7885113" y="5672138"/>
          <p14:tracePt t="134036" x="7877175" y="5672138"/>
          <p14:tracePt t="134038" x="7867650" y="5672138"/>
          <p14:tracePt t="134044" x="7858125" y="5672138"/>
          <p14:tracePt t="134046" x="7850188" y="5662613"/>
          <p14:tracePt t="134049" x="7840663" y="5662613"/>
          <p14:tracePt t="134051" x="7831138" y="5662613"/>
          <p14:tracePt t="134054" x="7821613" y="5662613"/>
          <p14:tracePt t="134061" x="7804150" y="5662613"/>
          <p14:tracePt t="134065" x="7785100" y="5662613"/>
          <p14:tracePt t="134068" x="7785100" y="5654675"/>
          <p14:tracePt t="134069" x="7777163" y="5654675"/>
          <p14:tracePt t="134084" x="7731125" y="5654675"/>
          <p14:tracePt t="134087" x="7721600" y="5654675"/>
          <p14:tracePt t="134088" x="7712075" y="5654675"/>
          <p14:tracePt t="134094" x="7694613" y="5654675"/>
          <p14:tracePt t="134096" x="7685088" y="5654675"/>
          <p14:tracePt t="134098" x="7675563" y="5654675"/>
          <p14:tracePt t="134099" x="7667625" y="5654675"/>
          <p14:tracePt t="134101" x="7658100" y="5654675"/>
          <p14:tracePt t="134103" x="7648575" y="5654675"/>
          <p14:tracePt t="134110" x="7639050" y="5654675"/>
          <p14:tracePt t="134112" x="7621588" y="5654675"/>
          <p14:tracePt t="134114" x="7612063" y="5654675"/>
          <p14:tracePt t="134116" x="7602538" y="5654675"/>
          <p14:tracePt t="134118" x="7602538" y="5645150"/>
          <p14:tracePt t="134121" x="7594600" y="5645150"/>
          <p14:tracePt t="134126" x="7575550" y="5645150"/>
          <p14:tracePt t="134129" x="7567613" y="5645150"/>
          <p14:tracePt t="134131" x="7558088" y="5645150"/>
          <p14:tracePt t="134133" x="7548563" y="5635625"/>
          <p14:tracePt t="134143" x="7531100" y="5635625"/>
          <p14:tracePt t="134145" x="7531100" y="5626100"/>
          <p14:tracePt t="134147" x="7521575" y="5626100"/>
          <p14:tracePt t="134148" x="7512050" y="5626100"/>
          <p14:tracePt t="134151" x="7502525" y="5626100"/>
          <p14:tracePt t="134154" x="7485063" y="5618163"/>
          <p14:tracePt t="134161" x="7475538" y="5618163"/>
          <p14:tracePt t="134162" x="7466013" y="5608638"/>
          <p14:tracePt t="134165" x="7448550" y="5608638"/>
          <p14:tracePt t="134168" x="7439025" y="5599113"/>
          <p14:tracePt t="134170" x="7421563" y="5599113"/>
          <p14:tracePt t="134176" x="7412038" y="5599113"/>
          <p14:tracePt t="134178" x="7402513" y="5599113"/>
          <p14:tracePt t="134179" x="7392988" y="5589588"/>
          <p14:tracePt t="134181" x="7385050" y="5589588"/>
          <p14:tracePt t="134183" x="7375525" y="5589588"/>
          <p14:tracePt t="134185" x="7366000" y="5581650"/>
          <p14:tracePt t="134193" x="7348538" y="5581650"/>
          <p14:tracePt t="134195" x="7339013" y="5572125"/>
          <p14:tracePt t="134198" x="7319963" y="5572125"/>
          <p14:tracePt t="134201" x="7319963" y="5562600"/>
          <p14:tracePt t="134203" x="7312025" y="5562600"/>
          <p14:tracePt t="134210" x="7292975" y="5554663"/>
          <p14:tracePt t="134212" x="7283450" y="5554663"/>
          <p14:tracePt t="134213" x="7275513" y="5554663"/>
          <p14:tracePt t="134216" x="7265988" y="5545138"/>
          <p14:tracePt t="134222" x="7256463" y="5545138"/>
          <p14:tracePt t="134227" x="7239000" y="5545138"/>
          <p14:tracePt t="134230" x="7229475" y="5535613"/>
          <p14:tracePt t="134233" x="7219950" y="5535613"/>
          <p14:tracePt t="134235" x="7212013" y="5535613"/>
          <p14:tracePt t="134244" x="7192963" y="5526088"/>
          <p14:tracePt t="134245" x="7175500" y="5518150"/>
          <p14:tracePt t="134248" x="7165975" y="5518150"/>
          <p14:tracePt t="134253" x="7156450" y="5508625"/>
          <p14:tracePt t="134255" x="7146925" y="5508625"/>
          <p14:tracePt t="134262" x="7138988" y="5508625"/>
          <p14:tracePt t="134264" x="7129463" y="5508625"/>
          <p14:tracePt t="134266" x="7129463" y="5499100"/>
          <p14:tracePt t="134271" x="7119938" y="5499100"/>
          <p14:tracePt t="134272" x="7110413" y="5489575"/>
          <p14:tracePt t="134277" x="7102475" y="5489575"/>
          <p14:tracePt t="134283" x="7092950" y="5489575"/>
          <p14:tracePt t="134287" x="7092950" y="5481638"/>
          <p14:tracePt t="134295" x="7083425" y="5481638"/>
          <p14:tracePt t="134298" x="7073900" y="5481638"/>
          <p14:tracePt t="134300" x="7065963" y="5481638"/>
          <p14:tracePt t="134307" x="7056438" y="5481638"/>
          <p14:tracePt t="134312" x="7046913" y="5472113"/>
          <p14:tracePt t="134315" x="7037388" y="5472113"/>
          <p14:tracePt t="134318" x="7037388" y="5462588"/>
          <p14:tracePt t="134322" x="7029450" y="5462588"/>
          <p14:tracePt t="134327" x="7019925" y="5462588"/>
          <p14:tracePt t="134329" x="7010400" y="5453063"/>
          <p14:tracePt t="134332" x="7000875" y="5453063"/>
          <p14:tracePt t="134333" x="7000875" y="5445125"/>
          <p14:tracePt t="134335" x="6992938" y="5445125"/>
          <p14:tracePt t="134343" x="6983413" y="5435600"/>
          <p14:tracePt t="134345" x="6973888" y="5435600"/>
          <p14:tracePt t="134349" x="6964363" y="5435600"/>
          <p14:tracePt t="134486" x="6956425" y="5435600"/>
          <p14:tracePt t="204121" x="6992938" y="5435600"/>
          <p14:tracePt t="204123" x="7000875" y="5435600"/>
          <p14:tracePt t="204125" x="7019925" y="5435600"/>
          <p14:tracePt t="204129" x="7029450" y="5435600"/>
          <p14:tracePt t="204131" x="7046913" y="5435600"/>
          <p14:tracePt t="204133" x="7073900" y="5435600"/>
          <p14:tracePt t="204138" x="7110413" y="5445125"/>
          <p14:tracePt t="204141" x="7119938" y="5453063"/>
          <p14:tracePt t="204143" x="7146925" y="5472113"/>
          <p14:tracePt t="204145" x="7156450" y="5472113"/>
          <p14:tracePt t="204153" x="7219950" y="5508625"/>
          <p14:tracePt t="204155" x="7229475" y="5508625"/>
          <p14:tracePt t="204157" x="7248525" y="5518150"/>
          <p14:tracePt t="204160" x="7275513" y="5535613"/>
          <p14:tracePt t="204162" x="7283450" y="5545138"/>
          <p14:tracePt t="204164" x="7302500" y="5562600"/>
          <p14:tracePt t="204170" x="7356475" y="5599113"/>
          <p14:tracePt t="204172" x="7366000" y="5608638"/>
          <p14:tracePt t="204174" x="7385050" y="5618163"/>
          <p14:tracePt t="204176" x="7402513" y="5635625"/>
          <p14:tracePt t="204177" x="7412038" y="5654675"/>
          <p14:tracePt t="204181" x="7439025" y="5672138"/>
          <p14:tracePt t="204185" x="7494588" y="5727700"/>
          <p14:tracePt t="204188" x="7539038" y="5772150"/>
          <p14:tracePt t="204190" x="7558088" y="5791200"/>
          <p14:tracePt t="204191" x="7575550" y="5818188"/>
          <p14:tracePt t="204193" x="7612063" y="5854700"/>
          <p14:tracePt t="204195" x="7639050" y="5881688"/>
          <p14:tracePt t="204199" x="7685088" y="5937250"/>
          <p14:tracePt t="204203" x="7758113" y="6027738"/>
          <p14:tracePt t="204206" x="7813675" y="6091238"/>
          <p14:tracePt t="204207" x="7831138" y="6119813"/>
          <p14:tracePt t="204209" x="7858125" y="6173788"/>
          <p14:tracePt t="204210" x="7885113" y="6200775"/>
          <p14:tracePt t="204215" x="7940675" y="6283325"/>
          <p14:tracePt t="204217" x="7986713" y="6365875"/>
          <p14:tracePt t="204220" x="8013700" y="6429375"/>
          <p14:tracePt t="204221" x="8023225" y="6446838"/>
          <p14:tracePt t="204223" x="8040688" y="6511925"/>
          <p14:tracePt t="204225" x="8050213" y="6529388"/>
          <p14:tracePt t="204226" x="8086725" y="6584950"/>
          <p14:tracePt t="204228" x="8096250" y="6621463"/>
          <p14:tracePt t="204231" x="8113713" y="6648450"/>
          <p14:tracePt t="204236" x="8159750" y="6794500"/>
          <p14:tracePt t="204238" x="8169275" y="6840538"/>
          <p14:tracePt t="204495" x="820738" y="6794500"/>
          <p14:tracePt t="204498" x="801688" y="6757988"/>
          <p14:tracePt t="204500" x="774700" y="6694488"/>
          <p14:tracePt t="204502" x="765175" y="6675438"/>
          <p14:tracePt t="204503" x="757238" y="6657975"/>
          <p14:tracePt t="204507" x="738188" y="6611938"/>
          <p14:tracePt t="204508" x="728663" y="6584950"/>
          <p14:tracePt t="204510" x="711200" y="6538913"/>
          <p14:tracePt t="204512" x="701675" y="6519863"/>
          <p14:tracePt t="204516" x="674688" y="6438900"/>
          <p14:tracePt t="204521" x="638175" y="6356350"/>
          <p14:tracePt t="204522" x="620713" y="6310313"/>
          <p14:tracePt t="204524" x="601663" y="6246813"/>
          <p14:tracePt t="204528" x="592138" y="6156325"/>
          <p14:tracePt t="204530" x="584200" y="6127750"/>
          <p14:tracePt t="204532" x="565150" y="6073775"/>
          <p14:tracePt t="204536" x="555625" y="6037263"/>
          <p14:tracePt t="204538" x="519113" y="5946775"/>
          <p14:tracePt t="204540" x="511175" y="5910263"/>
          <p14:tracePt t="204544" x="455613" y="5772150"/>
          <p14:tracePt t="204545" x="446088" y="5745163"/>
          <p14:tracePt t="204547" x="428625" y="5681663"/>
          <p14:tracePt t="204549" x="409575" y="5626100"/>
          <p14:tracePt t="204551" x="401638" y="5589588"/>
          <p14:tracePt t="204553" x="365125" y="5518150"/>
          <p14:tracePt t="204556" x="309563" y="5399088"/>
          <p14:tracePt t="204558" x="282575" y="5326063"/>
          <p14:tracePt t="204560" x="255588" y="5270500"/>
          <p14:tracePt t="204561" x="219075" y="5197475"/>
          <p14:tracePt t="204562" x="209550" y="5160963"/>
          <p14:tracePt t="204564" x="192088" y="5133975"/>
          <p14:tracePt t="204565" x="173038" y="5106988"/>
          <p14:tracePt t="204566" x="155575" y="5060950"/>
          <p14:tracePt t="204571" x="100013" y="4943475"/>
          <p14:tracePt t="204573" x="53975" y="4878388"/>
          <p14:tracePt t="204575" x="26988" y="4814888"/>
          <p14:tracePt t="204576" x="17463" y="4797425"/>
          <p14:tracePt t="204577" x="9525" y="4768850"/>
          <p14:tracePt t="204578" x="0" y="47418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369C0E0E-12BB-4241-BE56-69B9C34C5D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69273CB8-BC00-402F-AF16-C1D9F91D0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4501" y="1162657"/>
            <a:ext cx="7617041" cy="3565756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Index scan </a:t>
            </a:r>
            <a:r>
              <a:rPr lang="en-US" altLang="en-US" dirty="0">
                <a:ea typeface="MS PGothic" panose="020B0600070205080204" pitchFamily="34" charset="-128"/>
              </a:rPr>
              <a:t>– search algorithms that use an index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selection condition must be on search-key of index.</a:t>
            </a:r>
          </a:p>
          <a:p>
            <a:r>
              <a:rPr lang="en-US" altLang="en-US" b="1" dirty="0">
                <a:ea typeface="MS PGothic" panose="020B0600070205080204" pitchFamily="34" charset="-128"/>
              </a:rPr>
              <a:t>A2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equality on key</a:t>
            </a:r>
            <a:r>
              <a:rPr lang="en-US" altLang="en-US" dirty="0">
                <a:ea typeface="MS PGothic" panose="020B0600070205080204" pitchFamily="34" charset="-128"/>
              </a:rPr>
              <a:t>). Retrieve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a single record</a:t>
            </a:r>
            <a:r>
              <a:rPr lang="en-US" altLang="en-US" dirty="0">
                <a:ea typeface="MS PGothic" panose="020B0600070205080204" pitchFamily="34" charset="-128"/>
              </a:rPr>
              <a:t> that satisfies the corresponding equality condition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(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+ 1)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=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b="1" dirty="0">
              <a:ea typeface="MS PGothic" panose="020B0600070205080204" pitchFamily="34" charset="-128"/>
            </a:endParaRPr>
          </a:p>
          <a:p>
            <a:endParaRPr lang="en-US" altLang="en-US" b="1" dirty="0">
              <a:ea typeface="MS PGothic" panose="020B0600070205080204" pitchFamily="34" charset="-128"/>
            </a:endParaRPr>
          </a:p>
          <a:p>
            <a:r>
              <a:rPr lang="en-US" altLang="en-US" b="1" dirty="0">
                <a:ea typeface="MS PGothic" panose="020B0600070205080204" pitchFamily="34" charset="-128"/>
              </a:rPr>
              <a:t>A3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equality on </a:t>
            </a:r>
            <a:r>
              <a:rPr lang="en-US" altLang="en-US" b="1" dirty="0" err="1">
                <a:solidFill>
                  <a:srgbClr val="002060"/>
                </a:solidFill>
                <a:ea typeface="MS PGothic" panose="020B0600070205080204" pitchFamily="34" charset="-128"/>
              </a:rPr>
              <a:t>nonkey</a:t>
            </a:r>
            <a:r>
              <a:rPr lang="en-US" altLang="en-US" dirty="0">
                <a:ea typeface="MS PGothic" panose="020B0600070205080204" pitchFamily="34" charset="-128"/>
              </a:rPr>
              <a:t>).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Retrieve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multiple records</a:t>
            </a:r>
            <a:r>
              <a:rPr lang="en-US" altLang="en-US" dirty="0">
                <a:ea typeface="MS PGothic" panose="020B0600070205080204" pitchFamily="34" charset="-128"/>
              </a:rPr>
              <a:t>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Records will be on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consecutive blocks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Let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dirty="0">
                <a:ea typeface="MS PGothic" panose="020B0600070205080204" pitchFamily="34" charset="-128"/>
              </a:rPr>
              <a:t> =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number of blocks</a:t>
            </a:r>
            <a:r>
              <a:rPr lang="en-US" altLang="en-US" dirty="0">
                <a:ea typeface="MS PGothic" panose="020B0600070205080204" pitchFamily="34" charset="-128"/>
              </a:rPr>
              <a:t> containing matching records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dirty="0">
                <a:ea typeface="MS PGothic" panose="020B0600070205080204" pitchFamily="34" charset="-128"/>
              </a:rPr>
              <a:t>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endParaRPr lang="en-US" altLang="en-US" i="1" dirty="0">
              <a:ea typeface="MS PGothic" panose="020B0600070205080204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10CEC2-5D29-472F-9FE3-143C4E5B1547}"/>
              </a:ext>
            </a:extLst>
          </p:cNvPr>
          <p:cNvSpPr/>
          <p:nvPr/>
        </p:nvSpPr>
        <p:spPr>
          <a:xfrm>
            <a:off x="1397860" y="2904319"/>
            <a:ext cx="7447690" cy="5847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i="1" dirty="0"/>
              <a:t>h</a:t>
            </a:r>
            <a:r>
              <a:rPr lang="zh-TW" altLang="en-US" i="1" baseline="-25000" dirty="0"/>
              <a:t>i</a:t>
            </a:r>
            <a:r>
              <a:rPr lang="zh-TW" altLang="en-US" dirty="0"/>
              <a:t> denotes the height of the index </a:t>
            </a:r>
            <a:r>
              <a:rPr lang="en-US" altLang="zh-TW" dirty="0"/>
              <a:t>(B</a:t>
            </a:r>
            <a:r>
              <a:rPr lang="en-US" altLang="zh-TW" baseline="30000" dirty="0"/>
              <a:t>+</a:t>
            </a:r>
            <a:r>
              <a:rPr lang="en-US" altLang="zh-TW" dirty="0"/>
              <a:t>-tree)</a:t>
            </a:r>
            <a:r>
              <a:rPr lang="zh-TW" altLang="en-US" dirty="0"/>
              <a:t>.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Index lookup traverses the height of the tree plus one I/O to fetch the record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438D326-5655-4B9C-94C7-F1D2358930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166"/>
    </mc:Choice>
    <mc:Fallback>
      <p:transition spd="slow" advTm="177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8" x="46038" y="3036888"/>
          <p14:tracePt t="1642" x="73025" y="3036888"/>
          <p14:tracePt t="1644" x="82550" y="3036888"/>
          <p14:tracePt t="1646" x="100013" y="3036888"/>
          <p14:tracePt t="1651" x="119063" y="3046413"/>
          <p14:tracePt t="1656" x="127000" y="3046413"/>
          <p14:tracePt t="1659" x="136525" y="3046413"/>
          <p14:tracePt t="1663" x="146050" y="3046413"/>
          <p14:tracePt t="1722" x="155575" y="3046413"/>
          <p14:tracePt t="1727" x="163513" y="3046413"/>
          <p14:tracePt t="1731" x="173038" y="3046413"/>
          <p14:tracePt t="1738" x="182563" y="3046413"/>
          <p14:tracePt t="1743" x="192088" y="3046413"/>
          <p14:tracePt t="1747" x="200025" y="3046413"/>
          <p14:tracePt t="1755" x="209550" y="3046413"/>
          <p14:tracePt t="1758" x="219075" y="3046413"/>
          <p14:tracePt t="1769" x="236538" y="3046413"/>
          <p14:tracePt t="1776" x="246063" y="3046413"/>
          <p14:tracePt t="1782" x="255588" y="3046413"/>
          <p14:tracePt t="1788" x="265113" y="3046413"/>
          <p14:tracePt t="1790" x="273050" y="3046413"/>
          <p14:tracePt t="1793" x="282575" y="3046413"/>
          <p14:tracePt t="1795" x="292100" y="3046413"/>
          <p14:tracePt t="1803" x="301625" y="3046413"/>
          <p14:tracePt t="1806" x="309563" y="3046413"/>
          <p14:tracePt t="1810" x="319088" y="3046413"/>
          <p14:tracePt t="1813" x="328613" y="3046413"/>
          <p14:tracePt t="1820" x="346075" y="3046413"/>
          <p14:tracePt t="2361" x="355600" y="3046413"/>
          <p14:tracePt t="6191" x="355600" y="3036888"/>
          <p14:tracePt t="6194" x="355600" y="3027363"/>
          <p14:tracePt t="6197" x="355600" y="3017838"/>
          <p14:tracePt t="6201" x="355600" y="3009900"/>
          <p14:tracePt t="6203" x="355600" y="3000375"/>
          <p14:tracePt t="6206" x="355600" y="2990850"/>
          <p14:tracePt t="6211" x="355600" y="2982913"/>
          <p14:tracePt t="6213" x="365125" y="2982913"/>
          <p14:tracePt t="6218" x="365125" y="2963863"/>
          <p14:tracePt t="6221" x="365125" y="2954338"/>
          <p14:tracePt t="6222" x="365125" y="2946400"/>
          <p14:tracePt t="6224" x="365125" y="2936875"/>
          <p14:tracePt t="6228" x="373063" y="2927350"/>
          <p14:tracePt t="6232" x="373063" y="2917825"/>
          <p14:tracePt t="6236" x="373063" y="2900363"/>
          <p14:tracePt t="6239" x="373063" y="2890838"/>
          <p14:tracePt t="6245" x="373063" y="2881313"/>
          <p14:tracePt t="6252" x="373063" y="2873375"/>
          <p14:tracePt t="6255" x="382588" y="2854325"/>
          <p14:tracePt t="6259" x="382588" y="2844800"/>
          <p14:tracePt t="6261" x="382588" y="2836863"/>
          <p14:tracePt t="6268" x="392113" y="2827338"/>
          <p14:tracePt t="6271" x="392113" y="2817813"/>
          <p14:tracePt t="6272" x="392113" y="2808288"/>
          <p14:tracePt t="6274" x="392113" y="2800350"/>
          <p14:tracePt t="6276" x="392113" y="2790825"/>
          <p14:tracePt t="6278" x="392113" y="2781300"/>
          <p14:tracePt t="6285" x="392113" y="2763838"/>
          <p14:tracePt t="6287" x="392113" y="2754313"/>
          <p14:tracePt t="6290" x="392113" y="2735263"/>
          <p14:tracePt t="6294" x="401638" y="2727325"/>
          <p14:tracePt t="6299" x="401638" y="2717800"/>
          <p14:tracePt t="6303" x="401638" y="2698750"/>
          <p14:tracePt t="6305" x="401638" y="2690813"/>
          <p14:tracePt t="6310" x="401638" y="2681288"/>
          <p14:tracePt t="6319" x="401638" y="2671763"/>
          <p14:tracePt t="6333" x="401638" y="2662238"/>
          <p14:tracePt t="6339" x="401638" y="2654300"/>
          <p14:tracePt t="6351" x="401638" y="2644775"/>
          <p14:tracePt t="6360" x="401638" y="2635250"/>
          <p14:tracePt t="6375" x="401638" y="2625725"/>
          <p14:tracePt t="6385" x="401638" y="2617788"/>
          <p14:tracePt t="6415" x="401638" y="2608263"/>
          <p14:tracePt t="6469" x="401638" y="2598738"/>
          <p14:tracePt t="6475" x="401638" y="2589213"/>
          <p14:tracePt t="6481" x="401638" y="2581275"/>
          <p14:tracePt t="6486" x="409575" y="2571750"/>
          <p14:tracePt t="6490" x="419100" y="2571750"/>
          <p14:tracePt t="6494" x="419100" y="2562225"/>
          <p14:tracePt t="6503" x="428625" y="2544763"/>
          <p14:tracePt t="6507" x="428625" y="2535238"/>
          <p14:tracePt t="6511" x="428625" y="2525713"/>
          <p14:tracePt t="6515" x="438150" y="2517775"/>
          <p14:tracePt t="6522" x="438150" y="2508250"/>
          <p14:tracePt t="6526" x="438150" y="2498725"/>
          <p14:tracePt t="6535" x="446088" y="2489200"/>
          <p14:tracePt t="6538" x="446088" y="2481263"/>
          <p14:tracePt t="6541" x="446088" y="2471738"/>
          <p14:tracePt t="6548" x="446088" y="2462213"/>
          <p14:tracePt t="6558" x="446088" y="2452688"/>
          <p14:tracePt t="6565" x="446088" y="2444750"/>
          <p14:tracePt t="6572" x="455613" y="2435225"/>
          <p14:tracePt t="6576" x="465138" y="2425700"/>
          <p14:tracePt t="6585" x="465138" y="2416175"/>
          <p14:tracePt t="6592" x="465138" y="2408238"/>
          <p14:tracePt t="6610" x="474663" y="2408238"/>
          <p14:tracePt t="6622" x="482600" y="2398713"/>
          <p14:tracePt t="6630" x="482600" y="2389188"/>
          <p14:tracePt t="6638" x="492125" y="2379663"/>
          <p14:tracePt t="6641" x="501650" y="2379663"/>
          <p14:tracePt t="6652" x="501650" y="2371725"/>
          <p14:tracePt t="6655" x="511175" y="2371725"/>
          <p14:tracePt t="6656" x="519113" y="2362200"/>
          <p14:tracePt t="6661" x="528638" y="2352675"/>
          <p14:tracePt t="6664" x="538163" y="2352675"/>
          <p14:tracePt t="6669" x="547688" y="2352675"/>
          <p14:tracePt t="6674" x="555625" y="2352675"/>
          <p14:tracePt t="6681" x="555625" y="2343150"/>
          <p14:tracePt t="6693" x="565150" y="2335213"/>
          <p14:tracePt t="6752" x="574675" y="2335213"/>
          <p14:tracePt t="6757" x="574675" y="2325688"/>
          <p14:tracePt t="6759" x="584200" y="2325688"/>
          <p14:tracePt t="6819" x="592138" y="2325688"/>
          <p14:tracePt t="6822" x="592138" y="2316163"/>
          <p14:tracePt t="6827" x="601663" y="2316163"/>
          <p14:tracePt t="6839" x="611188" y="2316163"/>
          <p14:tracePt t="6852" x="611188" y="2306638"/>
          <p14:tracePt t="6871" x="620713" y="2306638"/>
          <p14:tracePt t="6890" x="628650" y="2306638"/>
          <p14:tracePt t="6914" x="638175" y="2306638"/>
          <p14:tracePt t="6927" x="647700" y="2306638"/>
          <p14:tracePt t="6940" x="655638" y="2306638"/>
          <p14:tracePt t="6960" x="665163" y="2306638"/>
          <p14:tracePt t="6971" x="674688" y="2306638"/>
          <p14:tracePt t="6980" x="684213" y="2306638"/>
          <p14:tracePt t="7058" x="692150" y="2306638"/>
          <p14:tracePt t="7063" x="701675" y="2306638"/>
          <p14:tracePt t="7068" x="711200" y="2306638"/>
          <p14:tracePt t="7079" x="720725" y="2306638"/>
          <p14:tracePt t="7085" x="728663" y="2306638"/>
          <p14:tracePt t="7256" x="738188" y="2306638"/>
          <p14:tracePt t="7268" x="747713" y="2306638"/>
          <p14:tracePt t="7276" x="757238" y="2306638"/>
          <p14:tracePt t="46672" x="765175" y="2316163"/>
          <p14:tracePt t="46681" x="774700" y="2343150"/>
          <p14:tracePt t="46684" x="774700" y="2352675"/>
          <p14:tracePt t="46687" x="774700" y="2362200"/>
          <p14:tracePt t="46693" x="774700" y="2371725"/>
          <p14:tracePt t="46697" x="784225" y="2379663"/>
          <p14:tracePt t="46700" x="793750" y="2389188"/>
          <p14:tracePt t="46701" x="793750" y="2398713"/>
          <p14:tracePt t="46704" x="793750" y="2408238"/>
          <p14:tracePt t="46706" x="801688" y="2408238"/>
          <p14:tracePt t="46710" x="801688" y="2416175"/>
          <p14:tracePt t="46715" x="811213" y="2444750"/>
          <p14:tracePt t="46718" x="820738" y="2452688"/>
          <p14:tracePt t="46720" x="820738" y="2462213"/>
          <p14:tracePt t="46725" x="820738" y="2471738"/>
          <p14:tracePt t="46730" x="830263" y="2489200"/>
          <p14:tracePt t="46732" x="847725" y="2508250"/>
          <p14:tracePt t="46735" x="847725" y="2517775"/>
          <p14:tracePt t="46739" x="857250" y="2535238"/>
          <p14:tracePt t="46742" x="866775" y="2554288"/>
          <p14:tracePt t="46744" x="874713" y="2562225"/>
          <p14:tracePt t="46748" x="874713" y="2571750"/>
          <p14:tracePt t="46750" x="874713" y="2581275"/>
          <p14:tracePt t="46754" x="884238" y="2589213"/>
          <p14:tracePt t="46756" x="893763" y="2598738"/>
          <p14:tracePt t="46757" x="893763" y="2608263"/>
          <p14:tracePt t="46759" x="893763" y="2617788"/>
          <p14:tracePt t="46763" x="903288" y="2625725"/>
          <p14:tracePt t="46766" x="911225" y="2635250"/>
          <p14:tracePt t="46770" x="920750" y="2654300"/>
          <p14:tracePt t="46777" x="930275" y="2671763"/>
          <p14:tracePt t="46781" x="939800" y="2690813"/>
          <p14:tracePt t="46791" x="939800" y="2698750"/>
          <p14:tracePt t="46793" x="939800" y="2708275"/>
          <p14:tracePt t="46798" x="947738" y="2717800"/>
          <p14:tracePt t="46802" x="957263" y="2727325"/>
          <p14:tracePt t="46807" x="957263" y="2735263"/>
          <p14:tracePt t="46815" x="957263" y="2744788"/>
          <p14:tracePt t="46818" x="966788" y="2744788"/>
          <p14:tracePt t="47027" x="966788" y="2754313"/>
          <p14:tracePt t="47031" x="966788" y="2763838"/>
          <p14:tracePt t="47038" x="966788" y="2771775"/>
          <p14:tracePt t="47041" x="966788" y="2781300"/>
          <p14:tracePt t="47048" x="966788" y="2790825"/>
          <p14:tracePt t="47056" x="966788" y="2800350"/>
          <p14:tracePt t="47064" x="974725" y="2808288"/>
          <p14:tracePt t="47068" x="974725" y="2817813"/>
          <p14:tracePt t="47072" x="974725" y="2827338"/>
          <p14:tracePt t="47077" x="984250" y="2836863"/>
          <p14:tracePt t="47082" x="984250" y="2844800"/>
          <p14:tracePt t="47096" x="993775" y="2854325"/>
          <p14:tracePt t="47100" x="993775" y="2863850"/>
          <p14:tracePt t="47102" x="993775" y="2873375"/>
          <p14:tracePt t="47105" x="1003300" y="2881313"/>
          <p14:tracePt t="47113" x="1003300" y="2890838"/>
          <p14:tracePt t="47118" x="1011238" y="2900363"/>
          <p14:tracePt t="47130" x="1020763" y="2909888"/>
          <p14:tracePt t="47137" x="1020763" y="2917825"/>
          <p14:tracePt t="47147" x="1030288" y="2917825"/>
          <p14:tracePt t="47254" x="1030288" y="2927350"/>
          <p14:tracePt t="47264" x="1039813" y="2936875"/>
          <p14:tracePt t="47285" x="1039813" y="2946400"/>
          <p14:tracePt t="67807" x="1047750" y="2946400"/>
          <p14:tracePt t="67811" x="1076325" y="2946400"/>
          <p14:tracePt t="67813" x="1084263" y="2946400"/>
          <p14:tracePt t="67815" x="1103313" y="2946400"/>
          <p14:tracePt t="67817" x="1120775" y="2946400"/>
          <p14:tracePt t="67819" x="1139825" y="2946400"/>
          <p14:tracePt t="67821" x="1166813" y="2946400"/>
          <p14:tracePt t="67823" x="1193800" y="2946400"/>
          <p14:tracePt t="67826" x="1239838" y="2946400"/>
          <p14:tracePt t="67830" x="1303338" y="2946400"/>
          <p14:tracePt t="67832" x="1322388" y="2946400"/>
          <p14:tracePt t="67837" x="1412875" y="2946400"/>
          <p14:tracePt t="67840" x="1468438" y="2954338"/>
          <p14:tracePt t="67843" x="1531938" y="2963863"/>
          <p14:tracePt t="67846" x="1612900" y="2973388"/>
          <p14:tracePt t="67848" x="1631950" y="2982913"/>
          <p14:tracePt t="67850" x="1668463" y="2990850"/>
          <p14:tracePt t="67852" x="1704975" y="3000375"/>
          <p14:tracePt t="67854" x="1741488" y="3000375"/>
          <p14:tracePt t="67856" x="1758950" y="3009900"/>
          <p14:tracePt t="67858" x="1787525" y="3009900"/>
          <p14:tracePt t="67861" x="1824038" y="3017838"/>
          <p14:tracePt t="67862" x="1824038" y="3027363"/>
          <p14:tracePt t="67865" x="1841500" y="3027363"/>
          <p14:tracePt t="67867" x="1851025" y="3027363"/>
          <p14:tracePt t="67869" x="1860550" y="3027363"/>
          <p14:tracePt t="67871" x="1868488" y="3027363"/>
          <p14:tracePt t="67877" x="1878013" y="3027363"/>
          <p14:tracePt t="68060" x="1878013" y="3036888"/>
          <p14:tracePt t="68065" x="1887538" y="3036888"/>
          <p14:tracePt t="68068" x="1905000" y="3046413"/>
          <p14:tracePt t="68070" x="1924050" y="3046413"/>
          <p14:tracePt t="68072" x="1941513" y="3046413"/>
          <p14:tracePt t="68075" x="1960563" y="3046413"/>
          <p14:tracePt t="68080" x="2005013" y="3054350"/>
          <p14:tracePt t="68083" x="2041525" y="3054350"/>
          <p14:tracePt t="68085" x="2060575" y="3054350"/>
          <p14:tracePt t="68087" x="2097088" y="3063875"/>
          <p14:tracePt t="68088" x="2114550" y="3063875"/>
          <p14:tracePt t="68091" x="2160588" y="3063875"/>
          <p14:tracePt t="68097" x="2270125" y="3073400"/>
          <p14:tracePt t="68100" x="2343150" y="3073400"/>
          <p14:tracePt t="68103" x="2389188" y="3073400"/>
          <p14:tracePt t="68105" x="2433638" y="3073400"/>
          <p14:tracePt t="68108" x="2506663" y="3073400"/>
          <p14:tracePt t="68113" x="2635250" y="3082925"/>
          <p14:tracePt t="68115" x="2662238" y="3082925"/>
          <p14:tracePt t="68119" x="2752725" y="3082925"/>
          <p14:tracePt t="68121" x="2817813" y="3082925"/>
          <p14:tracePt t="68125" x="2889250" y="3082925"/>
          <p14:tracePt t="68129" x="3054350" y="3082925"/>
          <p14:tracePt t="68131" x="3127375" y="3090863"/>
          <p14:tracePt t="68134" x="3200400" y="3090863"/>
          <p14:tracePt t="68137" x="3290888" y="3090863"/>
          <p14:tracePt t="68139" x="3336925" y="3090863"/>
          <p14:tracePt t="68141" x="3373438" y="3090863"/>
          <p14:tracePt t="68145" x="3455988" y="3090863"/>
          <p14:tracePt t="68147" x="3500438" y="3090863"/>
          <p14:tracePt t="68150" x="3527425" y="3090863"/>
          <p14:tracePt t="68152" x="3563938" y="3090863"/>
          <p14:tracePt t="68155" x="3582988" y="3090863"/>
          <p14:tracePt t="68159" x="3629025" y="3090863"/>
          <p14:tracePt t="68163" x="3656013" y="3090863"/>
          <p14:tracePt t="68165" x="3673475" y="3090863"/>
          <p14:tracePt t="68167" x="3692525" y="3090863"/>
          <p14:tracePt t="68170" x="3709988" y="3090863"/>
          <p14:tracePt t="68173" x="3738563" y="3090863"/>
          <p14:tracePt t="68179" x="3775075" y="3082925"/>
          <p14:tracePt t="68181" x="3802063" y="3082925"/>
          <p14:tracePt t="68182" x="3819525" y="3082925"/>
          <p14:tracePt t="68185" x="3846513" y="3082925"/>
          <p14:tracePt t="68186" x="3856038" y="3082925"/>
          <p14:tracePt t="68189" x="3883025" y="3082925"/>
          <p14:tracePt t="68191" x="3892550" y="3082925"/>
          <p14:tracePt t="68196" x="3965575" y="3082925"/>
          <p14:tracePt t="68199" x="3975100" y="3082925"/>
          <p14:tracePt t="68201" x="4011613" y="3082925"/>
          <p14:tracePt t="68203" x="4029075" y="3082925"/>
          <p14:tracePt t="68206" x="4057650" y="3082925"/>
          <p14:tracePt t="68209" x="4084638" y="3082925"/>
          <p14:tracePt t="68213" x="4121150" y="3082925"/>
          <p14:tracePt t="68216" x="4148138" y="3082925"/>
          <p14:tracePt t="68217" x="4157663" y="3082925"/>
          <p14:tracePt t="68219" x="4175125" y="3082925"/>
          <p14:tracePt t="68237" x="4311650" y="3109913"/>
          <p14:tracePt t="68241" x="4340225" y="3119438"/>
          <p14:tracePt t="68246" x="4357688" y="3127375"/>
          <p14:tracePt t="68249" x="4376738" y="3127375"/>
          <p14:tracePt t="68250" x="4384675" y="3127375"/>
          <p14:tracePt t="68252" x="4403725" y="3127375"/>
          <p14:tracePt t="68254" x="4413250" y="3136900"/>
          <p14:tracePt t="68256" x="4421188" y="3136900"/>
          <p14:tracePt t="68259" x="4440238" y="3146425"/>
          <p14:tracePt t="68263" x="4448175" y="3146425"/>
          <p14:tracePt t="68265" x="4457700" y="3146425"/>
          <p14:tracePt t="68268" x="4476750" y="3146425"/>
          <p14:tracePt t="68276" x="4494213" y="3155950"/>
          <p14:tracePt t="68279" x="4503738" y="3155950"/>
          <p14:tracePt t="68283" x="4513263" y="3155950"/>
          <p14:tracePt t="68286" x="4513263" y="3163888"/>
          <p14:tracePt t="68289" x="4521200" y="3163888"/>
          <p14:tracePt t="68292" x="4530725" y="3163888"/>
          <p14:tracePt t="68298" x="4549775" y="3163888"/>
          <p14:tracePt t="68300" x="4549775" y="3173413"/>
          <p14:tracePt t="68302" x="4557713" y="3173413"/>
          <p14:tracePt t="68306" x="4567238" y="3173413"/>
          <p14:tracePt t="68312" x="4576763" y="3173413"/>
          <p14:tracePt t="68318" x="4586288" y="3173413"/>
          <p14:tracePt t="68324" x="4603750" y="3182938"/>
          <p14:tracePt t="68353" x="4613275" y="3182938"/>
          <p14:tracePt t="68374" x="4613275" y="3173413"/>
          <p14:tracePt t="68377" x="4622800" y="3173413"/>
          <p14:tracePt t="68381" x="4630738" y="3155950"/>
          <p14:tracePt t="68387" x="4630738" y="3146425"/>
          <p14:tracePt t="68389" x="4630738" y="3136900"/>
          <p14:tracePt t="68394" x="4630738" y="3119438"/>
          <p14:tracePt t="68397" x="4630738" y="3109913"/>
          <p14:tracePt t="68399" x="4630738" y="3100388"/>
          <p14:tracePt t="68405" x="4630738" y="3090863"/>
          <p14:tracePt t="68411" x="4630738" y="3082925"/>
          <p14:tracePt t="68413" x="4630738" y="3073400"/>
          <p14:tracePt t="68415" x="4630738" y="3063875"/>
          <p14:tracePt t="68421" x="4630738" y="3054350"/>
          <p14:tracePt t="68427" x="4630738" y="3046413"/>
          <p14:tracePt t="68439" x="4630738" y="3036888"/>
          <p14:tracePt t="68463" x="4630738" y="3027363"/>
          <p14:tracePt t="68467" x="4640263" y="3027363"/>
          <p14:tracePt t="68497" x="4640263" y="3017838"/>
          <p14:tracePt t="68504" x="4640263" y="3009900"/>
          <p14:tracePt t="68511" x="4640263" y="3000375"/>
          <p14:tracePt t="68514" x="4640263" y="2990850"/>
          <p14:tracePt t="68527" x="4649788" y="2982913"/>
          <p14:tracePt t="68530" x="4649788" y="2973388"/>
          <p14:tracePt t="68533" x="4649788" y="2963863"/>
          <p14:tracePt t="68536" x="4649788" y="2954338"/>
          <p14:tracePt t="68539" x="4649788" y="2946400"/>
          <p14:tracePt t="68544" x="4649788" y="2936875"/>
          <p14:tracePt t="68551" x="4659313" y="2927350"/>
          <p14:tracePt t="68561" x="4659313" y="2917825"/>
          <p14:tracePt t="68567" x="4659313" y="2909888"/>
          <p14:tracePt t="68574" x="4659313" y="2900363"/>
          <p14:tracePt t="68606" x="4649788" y="2890838"/>
          <p14:tracePt t="68614" x="4640263" y="2890838"/>
          <p14:tracePt t="68619" x="4630738" y="2890838"/>
          <p14:tracePt t="68621" x="4622800" y="2890838"/>
          <p14:tracePt t="68626" x="4603750" y="2890838"/>
          <p14:tracePt t="68631" x="4586288" y="2890838"/>
          <p14:tracePt t="68635" x="4576763" y="2890838"/>
          <p14:tracePt t="68637" x="4567238" y="2890838"/>
          <p14:tracePt t="68645" x="4557713" y="2890838"/>
          <p14:tracePt t="68647" x="4540250" y="2890838"/>
          <p14:tracePt t="68651" x="4530725" y="2890838"/>
          <p14:tracePt t="68654" x="4521200" y="2890838"/>
          <p14:tracePt t="68657" x="4513263" y="2890838"/>
          <p14:tracePt t="68663" x="4503738" y="2890838"/>
          <p14:tracePt t="68666" x="4494213" y="2890838"/>
          <p14:tracePt t="68671" x="4484688" y="2890838"/>
          <p14:tracePt t="68674" x="4467225" y="2890838"/>
          <p14:tracePt t="68679" x="4457700" y="2890838"/>
          <p14:tracePt t="68681" x="4448175" y="2890838"/>
          <p14:tracePt t="68685" x="4440238" y="2890838"/>
          <p14:tracePt t="68686" x="4430713" y="2890838"/>
          <p14:tracePt t="68688" x="4421188" y="2890838"/>
          <p14:tracePt t="68692" x="4403725" y="2890838"/>
          <p14:tracePt t="68696" x="4394200" y="2890838"/>
          <p14:tracePt t="68698" x="4384675" y="2890838"/>
          <p14:tracePt t="68700" x="4376738" y="2890838"/>
          <p14:tracePt t="68702" x="4367213" y="2890838"/>
          <p14:tracePt t="68704" x="4357688" y="2890838"/>
          <p14:tracePt t="68711" x="4348163" y="2900363"/>
          <p14:tracePt t="68712" x="4340225" y="2900363"/>
          <p14:tracePt t="68716" x="4330700" y="2900363"/>
          <p14:tracePt t="68719" x="4321175" y="2900363"/>
          <p14:tracePt t="68731" x="4311650" y="2900363"/>
          <p14:tracePt t="68733" x="4311650" y="2909888"/>
          <p14:tracePt t="68743" x="4303713" y="2909888"/>
          <p14:tracePt t="68838" x="4294188" y="2909888"/>
          <p14:tracePt t="68842" x="4284663" y="2909888"/>
          <p14:tracePt t="68845" x="4284663" y="2900363"/>
          <p14:tracePt t="68850" x="4275138" y="2890838"/>
          <p14:tracePt t="68853" x="4267200" y="2890838"/>
          <p14:tracePt t="68857" x="4257675" y="2881313"/>
          <p14:tracePt t="68861" x="4257675" y="2873375"/>
          <p14:tracePt t="68865" x="4248150" y="2863850"/>
          <p14:tracePt t="68868" x="4248150" y="2854325"/>
          <p14:tracePt t="68874" x="4238625" y="2844800"/>
          <p14:tracePt t="68878" x="4238625" y="2836863"/>
          <p14:tracePt t="68881" x="4230688" y="2836863"/>
          <p14:tracePt t="68883" x="4221163" y="2827338"/>
          <p14:tracePt t="68887" x="4221163" y="2817813"/>
          <p14:tracePt t="68890" x="4211638" y="2808288"/>
          <p14:tracePt t="68895" x="4211638" y="2790825"/>
          <p14:tracePt t="68897" x="4211638" y="2781300"/>
          <p14:tracePt t="68901" x="4202113" y="2781300"/>
          <p14:tracePt t="68903" x="4202113" y="2771775"/>
          <p14:tracePt t="68905" x="4202113" y="2763838"/>
          <p14:tracePt t="68911" x="4194175" y="2735263"/>
          <p14:tracePt t="68914" x="4194175" y="2727325"/>
          <p14:tracePt t="68918" x="4194175" y="2717800"/>
          <p14:tracePt t="68921" x="4194175" y="2698750"/>
          <p14:tracePt t="68928" x="4194175" y="2681288"/>
          <p14:tracePt t="68931" x="4194175" y="2671763"/>
          <p14:tracePt t="68933" x="4194175" y="2662238"/>
          <p14:tracePt t="68935" x="4194175" y="2654300"/>
          <p14:tracePt t="68937" x="4194175" y="2644775"/>
          <p14:tracePt t="68940" x="4194175" y="2635250"/>
          <p14:tracePt t="68945" x="4194175" y="2625725"/>
          <p14:tracePt t="68948" x="4184650" y="2617788"/>
          <p14:tracePt t="68951" x="4184650" y="2608263"/>
          <p14:tracePt t="68952" x="4184650" y="2598738"/>
          <p14:tracePt t="68956" x="4184650" y="2589213"/>
          <p14:tracePt t="68961" x="4184650" y="2571750"/>
          <p14:tracePt t="68979" x="4194175" y="2508250"/>
          <p14:tracePt t="68990" x="4211638" y="2471738"/>
          <p14:tracePt t="68993" x="4221163" y="2452688"/>
          <p14:tracePt t="68997" x="4221163" y="2444750"/>
          <p14:tracePt t="69000" x="4238625" y="2435225"/>
          <p14:tracePt t="69003" x="4238625" y="2425700"/>
          <p14:tracePt t="69006" x="4257675" y="2408238"/>
          <p14:tracePt t="69012" x="4257675" y="2389188"/>
          <p14:tracePt t="69016" x="4275138" y="2389188"/>
          <p14:tracePt t="69023" x="4275138" y="2379663"/>
          <p14:tracePt t="69027" x="4284663" y="2379663"/>
          <p14:tracePt t="69031" x="4284663" y="2371725"/>
          <p14:tracePt t="69035" x="4284663" y="2362200"/>
          <p14:tracePt t="69050" x="4284663" y="2352675"/>
          <p14:tracePt t="69052" x="4294188" y="2352675"/>
          <p14:tracePt t="69055" x="4303713" y="2343150"/>
          <p14:tracePt t="69069" x="4311650" y="2335213"/>
          <p14:tracePt t="69072" x="4321175" y="2335213"/>
          <p14:tracePt t="69078" x="4340225" y="2335213"/>
          <p14:tracePt t="69083" x="4348163" y="2335213"/>
          <p14:tracePt t="69087" x="4357688" y="2335213"/>
          <p14:tracePt t="69090" x="4367213" y="2335213"/>
          <p14:tracePt t="69095" x="4394200" y="2316163"/>
          <p14:tracePt t="69099" x="4413250" y="2306638"/>
          <p14:tracePt t="69101" x="4421188" y="2306638"/>
          <p14:tracePt t="69104" x="4440238" y="2298700"/>
          <p14:tracePt t="69106" x="4448175" y="2298700"/>
          <p14:tracePt t="69111" x="4476750" y="2298700"/>
          <p14:tracePt t="69115" x="4503738" y="2298700"/>
          <p14:tracePt t="69117" x="4521200" y="2298700"/>
          <p14:tracePt t="69120" x="4540250" y="2298700"/>
          <p14:tracePt t="69125" x="4567238" y="2298700"/>
          <p14:tracePt t="69130" x="4603750" y="2289175"/>
          <p14:tracePt t="69134" x="4630738" y="2289175"/>
          <p14:tracePt t="69136" x="4649788" y="2289175"/>
          <p14:tracePt t="69138" x="4659313" y="2289175"/>
          <p14:tracePt t="69141" x="4686300" y="2289175"/>
          <p14:tracePt t="69146" x="4740275" y="2279650"/>
          <p14:tracePt t="69149" x="4767263" y="2279650"/>
          <p14:tracePt t="69152" x="4786313" y="2279650"/>
          <p14:tracePt t="69154" x="4795838" y="2279650"/>
          <p14:tracePt t="69156" x="4822825" y="2279650"/>
          <p14:tracePt t="69162" x="4868863" y="2279650"/>
          <p14:tracePt t="69165" x="4905375" y="2279650"/>
          <p14:tracePt t="69169" x="4941888" y="2279650"/>
          <p14:tracePt t="69172" x="4959350" y="2279650"/>
          <p14:tracePt t="69178" x="4995863" y="2279650"/>
          <p14:tracePt t="69180" x="5014913" y="2279650"/>
          <p14:tracePt t="69183" x="5022850" y="2279650"/>
          <p14:tracePt t="69186" x="5032375" y="2279650"/>
          <p14:tracePt t="69188" x="5049838" y="2279650"/>
          <p14:tracePt t="69190" x="5059363" y="2279650"/>
          <p14:tracePt t="69194" x="5078413" y="2279650"/>
          <p14:tracePt t="69196" x="5086350" y="2289175"/>
          <p14:tracePt t="69198" x="5095875" y="2289175"/>
          <p14:tracePt t="69200" x="5105400" y="2289175"/>
          <p14:tracePt t="69202" x="5114925" y="2289175"/>
          <p14:tracePt t="69209" x="5141913" y="2289175"/>
          <p14:tracePt t="69212" x="5141913" y="2298700"/>
          <p14:tracePt t="69213" x="5151438" y="2306638"/>
          <p14:tracePt t="69217" x="5159375" y="2306638"/>
          <p14:tracePt t="69221" x="5178425" y="2306638"/>
          <p14:tracePt t="69226" x="5187950" y="2306638"/>
          <p14:tracePt t="69229" x="5195888" y="2316163"/>
          <p14:tracePt t="69230" x="5205413" y="2316163"/>
          <p14:tracePt t="69240" x="5224463" y="2316163"/>
          <p14:tracePt t="69247" x="5232400" y="2316163"/>
          <p14:tracePt t="69249" x="5241925" y="2325688"/>
          <p14:tracePt t="69259" x="5251450" y="2325688"/>
          <p14:tracePt t="69264" x="5260975" y="2325688"/>
          <p14:tracePt t="69266" x="5260975" y="2335213"/>
          <p14:tracePt t="69278" x="5268913" y="2335213"/>
          <p14:tracePt t="69283" x="5278438" y="2335213"/>
          <p14:tracePt t="69287" x="5287963" y="2335213"/>
          <p14:tracePt t="69290" x="5287963" y="2343150"/>
          <p14:tracePt t="69293" x="5297488" y="2352675"/>
          <p14:tracePt t="69296" x="5305425" y="2352675"/>
          <p14:tracePt t="69298" x="5305425" y="2362200"/>
          <p14:tracePt t="69300" x="5324475" y="2362200"/>
          <p14:tracePt t="69305" x="5334000" y="2371725"/>
          <p14:tracePt t="69312" x="5334000" y="2379663"/>
          <p14:tracePt t="69316" x="5341938" y="2389188"/>
          <p14:tracePt t="69324" x="5351463" y="2389188"/>
          <p14:tracePt t="69328" x="5360988" y="2398713"/>
          <p14:tracePt t="69335" x="5360988" y="2408238"/>
          <p14:tracePt t="69338" x="5368925" y="2416175"/>
          <p14:tracePt t="69351" x="5368925" y="2425700"/>
          <p14:tracePt t="69361" x="5387975" y="2435225"/>
          <p14:tracePt t="69364" x="5387975" y="2444750"/>
          <p14:tracePt t="69366" x="5387975" y="2452688"/>
          <p14:tracePt t="69370" x="5387975" y="2462213"/>
          <p14:tracePt t="69377" x="5387975" y="2471738"/>
          <p14:tracePt t="69380" x="5387975" y="2481263"/>
          <p14:tracePt t="69386" x="5387975" y="2489200"/>
          <p14:tracePt t="69390" x="5387975" y="2498725"/>
          <p14:tracePt t="69394" x="5387975" y="2508250"/>
          <p14:tracePt t="69397" x="5387975" y="2517775"/>
          <p14:tracePt t="69400" x="5387975" y="2525713"/>
          <p14:tracePt t="69403" x="5387975" y="2535238"/>
          <p14:tracePt t="69411" x="5387975" y="2544763"/>
          <p14:tracePt t="69414" x="5387975" y="2554288"/>
          <p14:tracePt t="69419" x="5387975" y="2562225"/>
          <p14:tracePt t="69421" x="5387975" y="2571750"/>
          <p14:tracePt t="69423" x="5397500" y="2581275"/>
          <p14:tracePt t="69430" x="5397500" y="2589213"/>
          <p14:tracePt t="69431" x="5397500" y="2598738"/>
          <p14:tracePt t="69435" x="5397500" y="2608263"/>
          <p14:tracePt t="69437" x="5397500" y="2617788"/>
          <p14:tracePt t="69444" x="5397500" y="2635250"/>
          <p14:tracePt t="69450" x="5397500" y="2644775"/>
          <p14:tracePt t="69452" x="5397500" y="2654300"/>
          <p14:tracePt t="69460" x="5397500" y="2671763"/>
          <p14:tracePt t="69463" x="5397500" y="2681288"/>
          <p14:tracePt t="69468" x="5397500" y="2690813"/>
          <p14:tracePt t="69478" x="5397500" y="2708275"/>
          <p14:tracePt t="69481" x="5397500" y="2717800"/>
          <p14:tracePt t="69485" x="5397500" y="2727325"/>
          <p14:tracePt t="69487" x="5397500" y="2735263"/>
          <p14:tracePt t="69494" x="5397500" y="2744788"/>
          <p14:tracePt t="69496" x="5397500" y="2754313"/>
          <p14:tracePt t="69505" x="5397500" y="2771775"/>
          <p14:tracePt t="69516" x="5397500" y="2781300"/>
          <p14:tracePt t="69527" x="5397500" y="2790825"/>
          <p14:tracePt t="69529" x="5397500" y="2800350"/>
          <p14:tracePt t="69532" x="5387975" y="2800350"/>
          <p14:tracePt t="69538" x="5387975" y="2808288"/>
          <p14:tracePt t="69544" x="5378450" y="2808288"/>
          <p14:tracePt t="69547" x="5368925" y="2817813"/>
          <p14:tracePt t="69549" x="5360988" y="2817813"/>
          <p14:tracePt t="69551" x="5360988" y="2827338"/>
          <p14:tracePt t="69553" x="5341938" y="2827338"/>
          <p14:tracePt t="69555" x="5334000" y="2827338"/>
          <p14:tracePt t="69560" x="5334000" y="2836863"/>
          <p14:tracePt t="69562" x="5314950" y="2844800"/>
          <p14:tracePt t="69565" x="5305425" y="2844800"/>
          <p14:tracePt t="69567" x="5297488" y="2844800"/>
          <p14:tracePt t="69570" x="5287963" y="2844800"/>
          <p14:tracePt t="69573" x="5278438" y="2854325"/>
          <p14:tracePt t="69577" x="5268913" y="2854325"/>
          <p14:tracePt t="69580" x="5251450" y="2863850"/>
          <p14:tracePt t="69585" x="5241925" y="2873375"/>
          <p14:tracePt t="69587" x="5232400" y="2873375"/>
          <p14:tracePt t="69594" x="5214938" y="2881313"/>
          <p14:tracePt t="69596" x="5214938" y="2890838"/>
          <p14:tracePt t="69599" x="5195888" y="2890838"/>
          <p14:tracePt t="69601" x="5195888" y="2900363"/>
          <p14:tracePt t="69603" x="5187950" y="2900363"/>
          <p14:tracePt t="69607" x="5168900" y="2917825"/>
          <p14:tracePt t="69627" x="5159375" y="2917825"/>
          <p14:tracePt t="69630" x="5151438" y="2917825"/>
          <p14:tracePt t="69635" x="5151438" y="2927350"/>
          <p14:tracePt t="69646" x="5132388" y="2927350"/>
          <p14:tracePt t="69649" x="5122863" y="2927350"/>
          <p14:tracePt t="69655" x="5105400" y="2927350"/>
          <p14:tracePt t="69662" x="5078413" y="2936875"/>
          <p14:tracePt t="69665" x="5059363" y="2936875"/>
          <p14:tracePt t="69670" x="5041900" y="2946400"/>
          <p14:tracePt t="69672" x="5032375" y="2946400"/>
          <p14:tracePt t="69678" x="5005388" y="2946400"/>
          <p14:tracePt t="69681" x="4986338" y="2946400"/>
          <p14:tracePt t="69683" x="4986338" y="2954338"/>
          <p14:tracePt t="69684" x="4978400" y="2954338"/>
          <p14:tracePt t="69689" x="4959350" y="2963863"/>
          <p14:tracePt t="69695" x="4949825" y="2963863"/>
          <p14:tracePt t="69766" x="4959350" y="2963863"/>
          <p14:tracePt t="69982" x="4959350" y="2973388"/>
          <p14:tracePt t="69997" x="4968875" y="2973388"/>
          <p14:tracePt t="70006" x="4978400" y="2973388"/>
          <p14:tracePt t="70010" x="4978400" y="2982913"/>
          <p14:tracePt t="70017" x="4986338" y="2982913"/>
          <p14:tracePt t="70021" x="4995863" y="2982913"/>
          <p14:tracePt t="70024" x="5005388" y="2982913"/>
          <p14:tracePt t="70028" x="5022850" y="2990850"/>
          <p14:tracePt t="70032" x="5041900" y="3000375"/>
          <p14:tracePt t="70035" x="5049838" y="3000375"/>
          <p14:tracePt t="70037" x="5068888" y="3000375"/>
          <p14:tracePt t="70041" x="5078413" y="3000375"/>
          <p14:tracePt t="70047" x="5122863" y="3017838"/>
          <p14:tracePt t="70051" x="5159375" y="3027363"/>
          <p14:tracePt t="70053" x="5187950" y="3027363"/>
          <p14:tracePt t="70057" x="5195888" y="3036888"/>
          <p14:tracePt t="70062" x="5260975" y="3046413"/>
          <p14:tracePt t="70064" x="5268913" y="3046413"/>
          <p14:tracePt t="70067" x="5305425" y="3054350"/>
          <p14:tracePt t="70071" x="5341938" y="3063875"/>
          <p14:tracePt t="70073" x="5351463" y="3063875"/>
          <p14:tracePt t="70076" x="5387975" y="3063875"/>
          <p14:tracePt t="70081" x="5441950" y="3073400"/>
          <p14:tracePt t="70084" x="5461000" y="3073400"/>
          <p14:tracePt t="70086" x="5470525" y="3073400"/>
          <p14:tracePt t="70091" x="5507038" y="3082925"/>
          <p14:tracePt t="70097" x="5580063" y="3090863"/>
          <p14:tracePt t="70099" x="5588000" y="3090863"/>
          <p14:tracePt t="70104" x="5624513" y="3090863"/>
          <p14:tracePt t="70107" x="5634038" y="3100388"/>
          <p14:tracePt t="70110" x="5653088" y="3100388"/>
          <p14:tracePt t="70113" x="5680075" y="3100388"/>
          <p14:tracePt t="70115" x="5688013" y="3100388"/>
          <p14:tracePt t="70117" x="5707063" y="3100388"/>
          <p14:tracePt t="70123" x="5716588" y="3100388"/>
          <p14:tracePt t="70128" x="5753100" y="3100388"/>
          <p14:tracePt t="70131" x="5770563" y="3100388"/>
          <p14:tracePt t="70136" x="5780088" y="3109913"/>
          <p14:tracePt t="70139" x="5797550" y="3109913"/>
          <p14:tracePt t="70143" x="5816600" y="3109913"/>
          <p14:tracePt t="70150" x="5826125" y="3109913"/>
          <p14:tracePt t="70159" x="5834063" y="3109913"/>
          <p14:tracePt t="70174" x="5853113" y="3109913"/>
          <p14:tracePt t="70182" x="5862638" y="3109913"/>
          <p14:tracePt t="70188" x="5870575" y="3109913"/>
          <p14:tracePt t="70193" x="5880100" y="3109913"/>
          <p14:tracePt t="70203" x="5899150" y="3109913"/>
          <p14:tracePt t="70209" x="5907088" y="3100388"/>
          <p14:tracePt t="70212" x="5916613" y="3100388"/>
          <p14:tracePt t="70215" x="5926138" y="3100388"/>
          <p14:tracePt t="70219" x="5935663" y="3100388"/>
          <p14:tracePt t="70221" x="5935663" y="3090863"/>
          <p14:tracePt t="70225" x="5943600" y="3090863"/>
          <p14:tracePt t="70228" x="5953125" y="3090863"/>
          <p14:tracePt t="70231" x="5953125" y="3082925"/>
          <p14:tracePt t="70234" x="5962650" y="3082925"/>
          <p14:tracePt t="70237" x="5972175" y="3082925"/>
          <p14:tracePt t="70242" x="5980113" y="3073400"/>
          <p14:tracePt t="70247" x="5989638" y="3063875"/>
          <p14:tracePt t="70257" x="5999163" y="3063875"/>
          <p14:tracePt t="70264" x="6007100" y="3063875"/>
          <p14:tracePt t="70267" x="6016625" y="3063875"/>
          <p14:tracePt t="70269" x="6016625" y="3054350"/>
          <p14:tracePt t="70277" x="6035675" y="3054350"/>
          <p14:tracePt t="70279" x="6043613" y="3054350"/>
          <p14:tracePt t="70281" x="6043613" y="3036888"/>
          <p14:tracePt t="70283" x="6062663" y="3036888"/>
          <p14:tracePt t="70290" x="6062663" y="3027363"/>
          <p14:tracePt t="70294" x="6089650" y="3017838"/>
          <p14:tracePt t="70299" x="6099175" y="3017838"/>
          <p14:tracePt t="70301" x="6108700" y="3017838"/>
          <p14:tracePt t="70303" x="6116638" y="3009900"/>
          <p14:tracePt t="70309" x="6116638" y="3000375"/>
          <p14:tracePt t="70312" x="6135688" y="3000375"/>
          <p14:tracePt t="70314" x="6135688" y="2990850"/>
          <p14:tracePt t="70317" x="6153150" y="2990850"/>
          <p14:tracePt t="70319" x="6162675" y="2982913"/>
          <p14:tracePt t="70326" x="6181725" y="2963863"/>
          <p14:tracePt t="70330" x="6189663" y="2954338"/>
          <p14:tracePt t="70333" x="6189663" y="2946400"/>
          <p14:tracePt t="70335" x="6199188" y="2946400"/>
          <p14:tracePt t="70339" x="6208713" y="2936875"/>
          <p14:tracePt t="70343" x="6218238" y="2927350"/>
          <p14:tracePt t="70344" x="6235700" y="2917825"/>
          <p14:tracePt t="70348" x="6245225" y="2909888"/>
          <p14:tracePt t="70350" x="6245225" y="2900363"/>
          <p14:tracePt t="70351" x="6254750" y="2900363"/>
          <p14:tracePt t="70355" x="6262688" y="2890838"/>
          <p14:tracePt t="70359" x="6272213" y="2890838"/>
          <p14:tracePt t="70361" x="6281738" y="2881313"/>
          <p14:tracePt t="70363" x="6291263" y="2873375"/>
          <p14:tracePt t="70366" x="6299200" y="2863850"/>
          <p14:tracePt t="70368" x="6318250" y="2863850"/>
          <p14:tracePt t="70376" x="6318250" y="2854325"/>
          <p14:tracePt t="70377" x="6318250" y="2844800"/>
          <p14:tracePt t="70379" x="6326188" y="2836863"/>
          <p14:tracePt t="70384" x="6335713" y="2836863"/>
          <p14:tracePt t="70386" x="6354763" y="2827338"/>
          <p14:tracePt t="70389" x="6362700" y="2817813"/>
          <p14:tracePt t="70394" x="6362700" y="2808288"/>
          <p14:tracePt t="70397" x="6381750" y="2808288"/>
          <p14:tracePt t="70401" x="6391275" y="2790825"/>
          <p14:tracePt t="70409" x="6399213" y="2790825"/>
          <p14:tracePt t="70411" x="6399213" y="2781300"/>
          <p14:tracePt t="70421" x="6399213" y="2771775"/>
          <p14:tracePt t="70431" x="6408738" y="2771775"/>
          <p14:tracePt t="70714" x="6408738" y="2763838"/>
          <p14:tracePt t="70721" x="6408738" y="2754313"/>
          <p14:tracePt t="70729" x="6408738" y="2744788"/>
          <p14:tracePt t="70737" x="6408738" y="2735263"/>
          <p14:tracePt t="70768" x="6408738" y="2727325"/>
          <p14:tracePt t="70772" x="6418263" y="2727325"/>
          <p14:tracePt t="70864" x="6418263" y="2717800"/>
          <p14:tracePt t="70870" x="6418263" y="2708275"/>
          <p14:tracePt t="70876" x="6427788" y="2708275"/>
          <p14:tracePt t="70879" x="6427788" y="2698750"/>
          <p14:tracePt t="70893" x="6427788" y="2690813"/>
          <p14:tracePt t="70895" x="6435725" y="2690813"/>
          <p14:tracePt t="70898" x="6435725" y="2681288"/>
          <p14:tracePt t="70916" x="6435725" y="2671763"/>
          <p14:tracePt t="70930" x="6435725" y="2662238"/>
          <p14:tracePt t="80818" x="6435725" y="2671763"/>
          <p14:tracePt t="80873" x="6435725" y="2681288"/>
          <p14:tracePt t="80903" x="6435725" y="2690813"/>
          <p14:tracePt t="80907" x="6427788" y="2690813"/>
          <p14:tracePt t="80928" x="6418263" y="2690813"/>
          <p14:tracePt t="80940" x="6418263" y="2698750"/>
          <p14:tracePt t="80955" x="6418263" y="2708275"/>
          <p14:tracePt t="80975" x="6408738" y="2717800"/>
          <p14:tracePt t="80985" x="6408738" y="2727325"/>
          <p14:tracePt t="81008" x="6399213" y="2735263"/>
          <p14:tracePt t="81033" x="6399213" y="2744788"/>
          <p14:tracePt t="81285" x="6391275" y="2744788"/>
          <p14:tracePt t="81288" x="6381750" y="2744788"/>
          <p14:tracePt t="81302" x="6372225" y="2744788"/>
          <p14:tracePt t="81309" x="6362700" y="2744788"/>
          <p14:tracePt t="81312" x="6362700" y="2735263"/>
          <p14:tracePt t="81315" x="6354763" y="2735263"/>
          <p14:tracePt t="81333" x="6354763" y="2727325"/>
          <p14:tracePt t="81343" x="6345238" y="2717800"/>
          <p14:tracePt t="81350" x="6335713" y="2708275"/>
          <p14:tracePt t="81356" x="6326188" y="2708275"/>
          <p14:tracePt t="81360" x="6326188" y="2698750"/>
          <p14:tracePt t="81366" x="6318250" y="2698750"/>
          <p14:tracePt t="81375" x="6308725" y="2698750"/>
          <p14:tracePt t="81379" x="6308725" y="2690813"/>
          <p14:tracePt t="82672" x="6308725" y="2681288"/>
          <p14:tracePt t="82691" x="6308725" y="2671763"/>
          <p14:tracePt t="91891" x="6308725" y="2681288"/>
          <p14:tracePt t="91898" x="6308725" y="2690813"/>
          <p14:tracePt t="91901" x="6291263" y="2690813"/>
          <p14:tracePt t="91904" x="6291263" y="2698750"/>
          <p14:tracePt t="91909" x="6281738" y="2708275"/>
          <p14:tracePt t="91911" x="6272213" y="2717800"/>
          <p14:tracePt t="91913" x="6272213" y="2727325"/>
          <p14:tracePt t="91915" x="6262688" y="2735263"/>
          <p14:tracePt t="91917" x="6254750" y="2735263"/>
          <p14:tracePt t="91919" x="6254750" y="2744788"/>
          <p14:tracePt t="91925" x="6245225" y="2754313"/>
          <p14:tracePt t="91927" x="6235700" y="2763838"/>
          <p14:tracePt t="91931" x="6218238" y="2781300"/>
          <p14:tracePt t="91933" x="6208713" y="2800350"/>
          <p14:tracePt t="91935" x="6199188" y="2800350"/>
          <p14:tracePt t="91941" x="6189663" y="2817813"/>
          <p14:tracePt t="91943" x="6172200" y="2836863"/>
          <p14:tracePt t="91945" x="6172200" y="2844800"/>
          <p14:tracePt t="91950" x="6145213" y="2863850"/>
          <p14:tracePt t="91952" x="6135688" y="2873375"/>
          <p14:tracePt t="91957" x="6126163" y="2890838"/>
          <p14:tracePt t="91962" x="6099175" y="2927350"/>
          <p14:tracePt t="91977" x="6062663" y="2963863"/>
          <p14:tracePt t="91979" x="6062663" y="2982913"/>
          <p14:tracePt t="91983" x="6053138" y="2982913"/>
          <p14:tracePt t="91985" x="6053138" y="2990850"/>
          <p14:tracePt t="91990" x="6035675" y="3009900"/>
          <p14:tracePt t="91995" x="6035675" y="3017838"/>
          <p14:tracePt t="91999" x="6026150" y="3017838"/>
          <p14:tracePt t="92001" x="6026150" y="3027363"/>
          <p14:tracePt t="92007" x="6016625" y="3036888"/>
          <p14:tracePt t="92013" x="6016625" y="3046413"/>
          <p14:tracePt t="92020" x="6016625" y="3054350"/>
          <p14:tracePt t="92026" x="6016625" y="3063875"/>
          <p14:tracePt t="92032" x="6016625" y="3073400"/>
          <p14:tracePt t="92035" x="6016625" y="3082925"/>
          <p14:tracePt t="92038" x="6007100" y="3082925"/>
          <p14:tracePt t="92042" x="6007100" y="3090863"/>
          <p14:tracePt t="92045" x="5999163" y="3090863"/>
          <p14:tracePt t="92050" x="5989638" y="3100388"/>
          <p14:tracePt t="92051" x="5972175" y="3119438"/>
          <p14:tracePt t="92058" x="5972175" y="3136900"/>
          <p14:tracePt t="92062" x="5953125" y="3146425"/>
          <p14:tracePt t="92064" x="5953125" y="3155950"/>
          <p14:tracePt t="92071" x="5953125" y="3163888"/>
          <p14:tracePt t="92075" x="5953125" y="3173413"/>
          <p14:tracePt t="92079" x="5953125" y="3182938"/>
          <p14:tracePt t="92084" x="5943600" y="3192463"/>
          <p14:tracePt t="92085" x="5943600" y="3200400"/>
          <p14:tracePt t="92091" x="5943600" y="3209925"/>
          <p14:tracePt t="92093" x="5943600" y="3219450"/>
          <p14:tracePt t="92097" x="5943600" y="3228975"/>
          <p14:tracePt t="92099" x="5935663" y="3236913"/>
          <p14:tracePt t="92101" x="5935663" y="3246438"/>
          <p14:tracePt t="92107" x="5926138" y="3273425"/>
          <p14:tracePt t="92112" x="5916613" y="3282950"/>
          <p14:tracePt t="92115" x="5907088" y="3282950"/>
          <p14:tracePt t="92117" x="5907088" y="3292475"/>
          <p14:tracePt t="92120" x="5907088" y="3302000"/>
          <p14:tracePt t="92126" x="5907088" y="3319463"/>
          <p14:tracePt t="92130" x="5907088" y="3328988"/>
          <p14:tracePt t="92132" x="5889625" y="3338513"/>
          <p14:tracePt t="92141" x="5889625" y="3355975"/>
          <p14:tracePt t="92144" x="5889625" y="3375025"/>
          <p14:tracePt t="92148" x="5889625" y="3382963"/>
          <p14:tracePt t="92150" x="5889625" y="3392488"/>
          <p14:tracePt t="92154" x="5880100" y="3392488"/>
          <p14:tracePt t="92157" x="5880100" y="3402013"/>
          <p14:tracePt t="92160" x="5880100" y="3411538"/>
          <p14:tracePt t="92162" x="5880100" y="3419475"/>
          <p14:tracePt t="92165" x="5880100" y="3429000"/>
          <p14:tracePt t="92169" x="5880100" y="3438525"/>
          <p14:tracePt t="92174" x="5870575" y="3446463"/>
          <p14:tracePt t="92177" x="5862638" y="3446463"/>
          <p14:tracePt t="92179" x="5862638" y="3455988"/>
          <p14:tracePt t="92185" x="5862638" y="3465513"/>
          <p14:tracePt t="92187" x="5862638" y="3475038"/>
          <p14:tracePt t="92193" x="5862638" y="3492500"/>
          <p14:tracePt t="92196" x="5853113" y="3492500"/>
          <p14:tracePt t="92198" x="5853113" y="3502025"/>
          <p14:tracePt t="92209" x="5853113" y="3519488"/>
          <p14:tracePt t="92212" x="5834063" y="3529013"/>
          <p14:tracePt t="92214" x="5834063" y="3538538"/>
          <p14:tracePt t="92218" x="5834063" y="3548063"/>
          <p14:tracePt t="92225" x="5834063" y="3565525"/>
          <p14:tracePt t="92227" x="5834063" y="3575050"/>
          <p14:tracePt t="92229" x="5834063" y="3584575"/>
          <p14:tracePt t="92231" x="5826125" y="3602038"/>
          <p14:tracePt t="92235" x="5816600" y="3611563"/>
          <p14:tracePt t="92242" x="5797550" y="3648075"/>
          <p14:tracePt t="92245" x="5797550" y="3657600"/>
          <p14:tracePt t="92248" x="5789613" y="3665538"/>
          <p14:tracePt t="92251" x="5780088" y="3684588"/>
          <p14:tracePt t="92258" x="5780088" y="3702050"/>
          <p14:tracePt t="92261" x="5780088" y="3711575"/>
          <p14:tracePt t="92263" x="5770563" y="3711575"/>
          <p14:tracePt t="92265" x="5770563" y="3721100"/>
          <p14:tracePt t="92267" x="5770563" y="3730625"/>
          <p14:tracePt t="92269" x="5761038" y="3730625"/>
          <p14:tracePt t="92274" x="5761038" y="3738563"/>
          <p14:tracePt t="92276" x="5753100" y="3748088"/>
          <p14:tracePt t="92279" x="5753100" y="3757613"/>
          <p14:tracePt t="92283" x="5753100" y="3767138"/>
          <p14:tracePt t="92284" x="5743575" y="3767138"/>
          <p14:tracePt t="92291" x="5743575" y="3775075"/>
          <p14:tracePt t="92293" x="5734050" y="3775075"/>
          <p14:tracePt t="92296" x="5734050" y="3784600"/>
          <p14:tracePt t="92300" x="5734050" y="3794125"/>
          <p14:tracePt t="92307" x="5734050" y="3803650"/>
          <p14:tracePt t="92310" x="5734050" y="3811588"/>
          <p14:tracePt t="92324" x="5734050" y="3821113"/>
          <p14:tracePt t="92396" x="5724525" y="3821113"/>
          <p14:tracePt t="92400" x="5716588" y="3830638"/>
          <p14:tracePt t="92405" x="5716588" y="3840163"/>
          <p14:tracePt t="92408" x="5707063" y="3848100"/>
          <p14:tracePt t="92411" x="5707063" y="3857625"/>
          <p14:tracePt t="92413" x="5697538" y="3857625"/>
          <p14:tracePt t="92415" x="5697538" y="3867150"/>
          <p14:tracePt t="92417" x="5688013" y="3867150"/>
          <p14:tracePt t="92426" x="5688013" y="3875088"/>
          <p14:tracePt t="92430" x="5680075" y="3875088"/>
          <p14:tracePt t="92432" x="5680075" y="3884613"/>
          <p14:tracePt t="92434" x="5680075" y="3894138"/>
          <p14:tracePt t="92437" x="5680075" y="3903663"/>
          <p14:tracePt t="92442" x="5680075" y="3911600"/>
          <p14:tracePt t="92444" x="5670550" y="3911600"/>
          <p14:tracePt t="92448" x="5670550" y="3921125"/>
          <p14:tracePt t="92455" x="5661025" y="3921125"/>
          <p14:tracePt t="92466" x="5661025" y="3930650"/>
          <p14:tracePt t="92502" x="5661025" y="3940175"/>
          <p14:tracePt t="108965" x="5670550" y="3940175"/>
          <p14:tracePt t="108998" x="5680075" y="3940175"/>
          <p14:tracePt t="109004" x="5688013" y="3940175"/>
          <p14:tracePt t="109009" x="5697538" y="3940175"/>
          <p14:tracePt t="109012" x="5707063" y="3940175"/>
          <p14:tracePt t="109021" x="5724525" y="3940175"/>
          <p14:tracePt t="109027" x="5734050" y="3940175"/>
          <p14:tracePt t="109033" x="5743575" y="3930650"/>
          <p14:tracePt t="109038" x="5753100" y="3930650"/>
          <p14:tracePt t="109041" x="5761038" y="3930650"/>
          <p14:tracePt t="109043" x="5770563" y="3930650"/>
          <p14:tracePt t="109055" x="5780088" y="3930650"/>
          <p14:tracePt t="109060" x="5789613" y="3930650"/>
          <p14:tracePt t="109066" x="5797550" y="3930650"/>
          <p14:tracePt t="109074" x="5807075" y="3930650"/>
          <p14:tracePt t="109078" x="5816600" y="3930650"/>
          <p14:tracePt t="109082" x="5826125" y="3930650"/>
          <p14:tracePt t="109090" x="5843588" y="3930650"/>
          <p14:tracePt t="109092" x="5853113" y="3930650"/>
          <p14:tracePt t="109094" x="5862638" y="3930650"/>
          <p14:tracePt t="109098" x="5880100" y="3930650"/>
          <p14:tracePt t="109105" x="5899150" y="3930650"/>
          <p14:tracePt t="109107" x="5907088" y="3930650"/>
          <p14:tracePt t="109110" x="5926138" y="3930650"/>
          <p14:tracePt t="109113" x="5935663" y="3930650"/>
          <p14:tracePt t="109117" x="5943600" y="3930650"/>
          <p14:tracePt t="109121" x="5953125" y="3930650"/>
          <p14:tracePt t="109124" x="5972175" y="3930650"/>
          <p14:tracePt t="109129" x="5980113" y="3930650"/>
          <p14:tracePt t="109131" x="5989638" y="3930650"/>
          <p14:tracePt t="109140" x="5999163" y="3930650"/>
          <p14:tracePt t="109145" x="6007100" y="3930650"/>
          <p14:tracePt t="109150" x="6016625" y="3930650"/>
          <p14:tracePt t="109156" x="6026150" y="3930650"/>
          <p14:tracePt t="109160" x="6035675" y="3930650"/>
          <p14:tracePt t="109167" x="6043613" y="3930650"/>
          <p14:tracePt t="109173" x="6053138" y="3930650"/>
          <p14:tracePt t="109175" x="6062663" y="3930650"/>
          <p14:tracePt t="109181" x="6072188" y="3930650"/>
          <p14:tracePt t="109190" x="6080125" y="3930650"/>
          <p14:tracePt t="109197" x="6089650" y="3930650"/>
          <p14:tracePt t="109224" x="6099175" y="3930650"/>
          <p14:tracePt t="109236" x="6108700" y="3930650"/>
          <p14:tracePt t="109241" x="6116638" y="3930650"/>
          <p14:tracePt t="109244" x="6126163" y="3930650"/>
          <p14:tracePt t="109247" x="6135688" y="3930650"/>
          <p14:tracePt t="109252" x="6145213" y="3930650"/>
          <p14:tracePt t="109259" x="6153150" y="3940175"/>
          <p14:tracePt t="109263" x="6162675" y="3940175"/>
          <p14:tracePt t="109267" x="6172200" y="3940175"/>
          <p14:tracePt t="109271" x="6181725" y="3948113"/>
          <p14:tracePt t="109274" x="6189663" y="3948113"/>
          <p14:tracePt t="109276" x="6199188" y="3948113"/>
          <p14:tracePt t="109282" x="6208713" y="3957638"/>
          <p14:tracePt t="109284" x="6218238" y="3957638"/>
          <p14:tracePt t="109289" x="6226175" y="3957638"/>
          <p14:tracePt t="109291" x="6245225" y="3967163"/>
          <p14:tracePt t="109293" x="6254750" y="3967163"/>
          <p14:tracePt t="109299" x="6272213" y="3976688"/>
          <p14:tracePt t="109302" x="6281738" y="3976688"/>
          <p14:tracePt t="109307" x="6308725" y="3984625"/>
          <p14:tracePt t="109312" x="6326188" y="3994150"/>
          <p14:tracePt t="109314" x="6345238" y="4003675"/>
          <p14:tracePt t="109317" x="6354763" y="4003675"/>
          <p14:tracePt t="109322" x="6372225" y="4013200"/>
          <p14:tracePt t="109327" x="6399213" y="4021138"/>
          <p14:tracePt t="109329" x="6408738" y="4030663"/>
          <p14:tracePt t="109331" x="6418263" y="4030663"/>
          <p14:tracePt t="109333" x="6427788" y="4030663"/>
          <p14:tracePt t="109338" x="6435725" y="4040188"/>
          <p14:tracePt t="109341" x="6454775" y="4040188"/>
          <p14:tracePt t="109345" x="6472238" y="4040188"/>
          <p14:tracePt t="109347" x="6481763" y="4049713"/>
          <p14:tracePt t="109350" x="6491288" y="4049713"/>
          <p14:tracePt t="109356" x="6518275" y="4049713"/>
          <p14:tracePt t="109358" x="6537325" y="4057650"/>
          <p14:tracePt t="109362" x="6545263" y="4067175"/>
          <p14:tracePt t="109366" x="6564313" y="4067175"/>
          <p14:tracePt t="109369" x="6573838" y="4067175"/>
          <p14:tracePt t="109374" x="6600825" y="4076700"/>
          <p14:tracePt t="109376" x="6610350" y="4086225"/>
          <p14:tracePt t="109378" x="6618288" y="4086225"/>
          <p14:tracePt t="109380" x="6627813" y="4086225"/>
          <p14:tracePt t="109383" x="6645275" y="4086225"/>
          <p14:tracePt t="109390" x="6664325" y="4094163"/>
          <p14:tracePt t="109393" x="6691313" y="4094163"/>
          <p14:tracePt t="109395" x="6700838" y="4094163"/>
          <p14:tracePt t="109398" x="6718300" y="4094163"/>
          <p14:tracePt t="109405" x="6737350" y="4103688"/>
          <p14:tracePt t="109408" x="6746875" y="4103688"/>
          <p14:tracePt t="109412" x="6754813" y="4103688"/>
          <p14:tracePt t="109415" x="6764338" y="4103688"/>
          <p14:tracePt t="109417" x="6773863" y="4103688"/>
          <p14:tracePt t="109424" x="6783388" y="4113213"/>
          <p14:tracePt t="109438" x="6791325" y="4122738"/>
          <p14:tracePt t="109443" x="6800850" y="4122738"/>
          <p14:tracePt t="109448" x="6810375" y="4122738"/>
          <p14:tracePt t="109457" x="6819900" y="4130675"/>
          <p14:tracePt t="109467" x="6827838" y="4130675"/>
          <p14:tracePt t="109487" x="6837363" y="4130675"/>
          <p14:tracePt t="109559" x="6846888" y="4130675"/>
          <p14:tracePt t="109586" x="6856413" y="4130675"/>
          <p14:tracePt t="109599" x="6864350" y="4130675"/>
          <p14:tracePt t="109606" x="6873875" y="4130675"/>
          <p14:tracePt t="109614" x="6883400" y="4130675"/>
          <p14:tracePt t="109623" x="6892925" y="4130675"/>
          <p14:tracePt t="109629" x="6900863" y="4130675"/>
          <p14:tracePt t="109632" x="6910388" y="4130675"/>
          <p14:tracePt t="109641" x="6919913" y="4130675"/>
          <p14:tracePt t="109644" x="6929438" y="4130675"/>
          <p14:tracePt t="109651" x="6937375" y="4130675"/>
          <p14:tracePt t="109661" x="6946900" y="4130675"/>
          <p14:tracePt t="109665" x="6956425" y="4130675"/>
          <p14:tracePt t="109672" x="6956425" y="4122738"/>
          <p14:tracePt t="109674" x="6964363" y="4122738"/>
          <p14:tracePt t="109686" x="6973888" y="4122738"/>
          <p14:tracePt t="109696" x="6983413" y="4122738"/>
          <p14:tracePt t="109706" x="6992938" y="4122738"/>
          <p14:tracePt t="109708" x="6992938" y="4113213"/>
          <p14:tracePt t="109722" x="7000875" y="4113213"/>
          <p14:tracePt t="109730" x="7010400" y="4113213"/>
          <p14:tracePt t="109738" x="7010400" y="4103688"/>
          <p14:tracePt t="109741" x="7019925" y="4103688"/>
          <p14:tracePt t="109774" x="7029450" y="4103688"/>
          <p14:tracePt t="109862" x="7037388" y="4103688"/>
          <p14:tracePt t="109900" x="7037388" y="4094163"/>
          <p14:tracePt t="109924" x="7046913" y="4094163"/>
          <p14:tracePt t="109927" x="7046913" y="4086225"/>
          <p14:tracePt t="109945" x="7046913" y="4076700"/>
          <p14:tracePt t="109958" x="7056438" y="4076700"/>
          <p14:tracePt t="109981" x="7065963" y="4067175"/>
          <p14:tracePt t="109997" x="7065963" y="4057650"/>
          <p14:tracePt t="110004" x="7073900" y="4057650"/>
          <p14:tracePt t="110011" x="7083425" y="4049713"/>
          <p14:tracePt t="110022" x="7092950" y="4049713"/>
          <p14:tracePt t="110030" x="7102475" y="4040188"/>
          <p14:tracePt t="110057" x="7110413" y="4040188"/>
          <p14:tracePt t="110063" x="7110413" y="4030663"/>
          <p14:tracePt t="110084" x="7119938" y="4030663"/>
          <p14:tracePt t="110089" x="7119938" y="4021138"/>
          <p14:tracePt t="110098" x="7129463" y="4021138"/>
          <p14:tracePt t="110111" x="7129463" y="4013200"/>
          <p14:tracePt t="110122" x="7138988" y="4013200"/>
          <p14:tracePt t="110134" x="7138988" y="4003675"/>
          <p14:tracePt t="110139" x="7146925" y="4003675"/>
          <p14:tracePt t="110153" x="7146925" y="3994150"/>
          <p14:tracePt t="110159" x="7156450" y="3994150"/>
          <p14:tracePt t="110179" x="7165975" y="3994150"/>
          <p14:tracePt t="110182" x="7165975" y="3984625"/>
          <p14:tracePt t="110196" x="7175500" y="3984625"/>
          <p14:tracePt t="110483" x="7183438" y="3984625"/>
          <p14:tracePt t="133528" x="7183438" y="3994150"/>
          <p14:tracePt t="133532" x="7183438" y="4003675"/>
          <p14:tracePt t="133536" x="7202488" y="4013200"/>
          <p14:tracePt t="133540" x="7202488" y="4021138"/>
          <p14:tracePt t="133543" x="7212013" y="4030663"/>
          <p14:tracePt t="133548" x="7212013" y="4040188"/>
          <p14:tracePt t="133553" x="7219950" y="4049713"/>
          <p14:tracePt t="133555" x="7229475" y="4057650"/>
          <p14:tracePt t="133559" x="7229475" y="4067175"/>
          <p14:tracePt t="133562" x="7229475" y="4076700"/>
          <p14:tracePt t="133564" x="7239000" y="4076700"/>
          <p14:tracePt t="133568" x="7248525" y="4094163"/>
          <p14:tracePt t="133574" x="7265988" y="4103688"/>
          <p14:tracePt t="133578" x="7265988" y="4113213"/>
          <p14:tracePt t="133580" x="7265988" y="4122738"/>
          <p14:tracePt t="133585" x="7275513" y="4130675"/>
          <p14:tracePt t="133587" x="7275513" y="4149725"/>
          <p14:tracePt t="133589" x="7283450" y="4149725"/>
          <p14:tracePt t="133592" x="7292975" y="4167188"/>
          <p14:tracePt t="133595" x="7312025" y="4186238"/>
          <p14:tracePt t="133598" x="7312025" y="4195763"/>
          <p14:tracePt t="133603" x="7329488" y="4213225"/>
          <p14:tracePt t="133607" x="7339013" y="4232275"/>
          <p14:tracePt t="133610" x="7339013" y="4249738"/>
          <p14:tracePt t="133611" x="7356475" y="4259263"/>
          <p14:tracePt t="133614" x="7356475" y="4276725"/>
          <p14:tracePt t="133619" x="7375525" y="4286250"/>
          <p14:tracePt t="133621" x="7392988" y="4303713"/>
          <p14:tracePt t="133624" x="7392988" y="4313238"/>
          <p14:tracePt t="133625" x="7392988" y="4322763"/>
          <p14:tracePt t="133627" x="7402513" y="4332288"/>
          <p14:tracePt t="133628" x="7412038" y="4340225"/>
          <p14:tracePt t="133636" x="7421563" y="4368800"/>
          <p14:tracePt t="133638" x="7429500" y="4386263"/>
          <p14:tracePt t="133642" x="7439025" y="4395788"/>
          <p14:tracePt t="133644" x="7439025" y="4405313"/>
          <p14:tracePt t="133646" x="7448550" y="4413250"/>
          <p14:tracePt t="133651" x="7458075" y="4441825"/>
          <p14:tracePt t="133654" x="7466013" y="4459288"/>
          <p14:tracePt t="133660" x="7475538" y="4468813"/>
          <p14:tracePt t="133662" x="7475538" y="4486275"/>
          <p14:tracePt t="133664" x="7475538" y="4495800"/>
          <p14:tracePt t="133669" x="7485063" y="4514850"/>
          <p14:tracePt t="133672" x="7485063" y="4522788"/>
          <p14:tracePt t="133675" x="7485063" y="4532313"/>
          <p14:tracePt t="133677" x="7485063" y="4541838"/>
          <p14:tracePt t="133679" x="7485063" y="4551363"/>
          <p14:tracePt t="133685" x="7485063" y="4559300"/>
          <p14:tracePt t="133687" x="7485063" y="4568825"/>
          <p14:tracePt t="133690" x="7485063" y="4587875"/>
          <p14:tracePt t="133694" x="7485063" y="4595813"/>
          <p14:tracePt t="133698" x="7485063" y="4605338"/>
          <p14:tracePt t="133702" x="7485063" y="4614863"/>
          <p14:tracePt t="133704" x="7485063" y="4624388"/>
          <p14:tracePt t="133707" x="7485063" y="4632325"/>
          <p14:tracePt t="133709" x="7485063" y="4641850"/>
          <p14:tracePt t="133712" x="7485063" y="4651375"/>
          <p14:tracePt t="133716" x="7485063" y="4660900"/>
          <p14:tracePt t="133719" x="7485063" y="4668838"/>
          <p14:tracePt t="133723" x="7485063" y="4678363"/>
          <p14:tracePt t="133725" x="7485063" y="4687888"/>
          <p14:tracePt t="133727" x="7485063" y="4697413"/>
          <p14:tracePt t="133730" x="7485063" y="4705350"/>
          <p14:tracePt t="133735" x="7485063" y="4724400"/>
          <p14:tracePt t="133740" x="7485063" y="4732338"/>
          <p14:tracePt t="133743" x="7475538" y="4741863"/>
          <p14:tracePt t="133746" x="7475538" y="4751388"/>
          <p14:tracePt t="133749" x="7475538" y="4760913"/>
          <p14:tracePt t="133753" x="7458075" y="4778375"/>
          <p14:tracePt t="133759" x="7448550" y="4787900"/>
          <p14:tracePt t="133762" x="7448550" y="4797425"/>
          <p14:tracePt t="133764" x="7439025" y="4805363"/>
          <p14:tracePt t="133768" x="7439025" y="4814888"/>
          <p14:tracePt t="133770" x="7439025" y="4824413"/>
          <p14:tracePt t="133772" x="7429500" y="4824413"/>
          <p14:tracePt t="133774" x="7421563" y="4824413"/>
          <p14:tracePt t="133776" x="7421563" y="4833938"/>
          <p14:tracePt t="133778" x="7421563" y="4841875"/>
          <p14:tracePt t="133779" x="7412038" y="4841875"/>
          <p14:tracePt t="133781" x="7402513" y="4851400"/>
          <p14:tracePt t="133785" x="7392988" y="4860925"/>
          <p14:tracePt t="133788" x="7385050" y="4878388"/>
          <p14:tracePt t="133791" x="7375525" y="4878388"/>
          <p14:tracePt t="133793" x="7375525" y="4887913"/>
          <p14:tracePt t="133794" x="7366000" y="4897438"/>
          <p14:tracePt t="133796" x="7356475" y="4906963"/>
          <p14:tracePt t="133801" x="7339013" y="4914900"/>
          <p14:tracePt t="133804" x="7319963" y="4933950"/>
          <p14:tracePt t="133808" x="7302500" y="4943475"/>
          <p14:tracePt t="133810" x="7292975" y="4951413"/>
          <p14:tracePt t="133813" x="7283450" y="4960938"/>
          <p14:tracePt t="133815" x="7275513" y="4970463"/>
          <p14:tracePt t="133820" x="7256463" y="4987925"/>
          <p14:tracePt t="133822" x="7239000" y="4987925"/>
          <p14:tracePt t="133824" x="7229475" y="4997450"/>
          <p14:tracePt t="133826" x="7219950" y="5006975"/>
          <p14:tracePt t="133830" x="7212013" y="5024438"/>
          <p14:tracePt t="133832" x="7202488" y="5033963"/>
          <p14:tracePt t="133834" x="7183438" y="5043488"/>
          <p14:tracePt t="133837" x="7165975" y="5053013"/>
          <p14:tracePt t="133840" x="7156450" y="5060950"/>
          <p14:tracePt t="133841" x="7156450" y="5070475"/>
          <p14:tracePt t="133843" x="7146925" y="5080000"/>
          <p14:tracePt t="133845" x="7138988" y="5080000"/>
          <p14:tracePt t="133846" x="7129463" y="5089525"/>
          <p14:tracePt t="133851" x="7102475" y="5097463"/>
          <p14:tracePt t="133855" x="7092950" y="5116513"/>
          <p14:tracePt t="133858" x="7065963" y="5126038"/>
          <p14:tracePt t="133861" x="7056438" y="5133975"/>
          <p14:tracePt t="133865" x="7046913" y="5143500"/>
          <p14:tracePt t="133868" x="7037388" y="5143500"/>
          <p14:tracePt t="133870" x="7019925" y="5143500"/>
          <p14:tracePt t="133873" x="7010400" y="5153025"/>
          <p14:tracePt t="133876" x="6992938" y="5153025"/>
          <p14:tracePt t="133879" x="6992938" y="5160963"/>
          <p14:tracePt t="133881" x="6983413" y="5160963"/>
          <p14:tracePt t="133884" x="6973888" y="5170488"/>
          <p14:tracePt t="133887" x="6946900" y="5180013"/>
          <p14:tracePt t="133890" x="6929438" y="5180013"/>
          <p14:tracePt t="133892" x="6919913" y="5197475"/>
          <p14:tracePt t="133893" x="6910388" y="5197475"/>
          <p14:tracePt t="133896" x="6883400" y="5197475"/>
          <p14:tracePt t="133901" x="6864350" y="5197475"/>
          <p14:tracePt t="133902" x="6856413" y="5207000"/>
          <p14:tracePt t="133905" x="6819900" y="5216525"/>
          <p14:tracePt t="133906" x="6810375" y="5216525"/>
          <p14:tracePt t="133909" x="6791325" y="5226050"/>
          <p14:tracePt t="133911" x="6783388" y="5226050"/>
          <p14:tracePt t="133912" x="6773863" y="5233988"/>
          <p14:tracePt t="133913" x="6754813" y="5233988"/>
          <p14:tracePt t="133915" x="6737350" y="5243513"/>
          <p14:tracePt t="133919" x="6700838" y="5262563"/>
          <p14:tracePt t="133921" x="6691313" y="5262563"/>
          <p14:tracePt t="133923" x="6673850" y="5262563"/>
          <p14:tracePt t="133925" x="6654800" y="5270500"/>
          <p14:tracePt t="133926" x="6645275" y="5270500"/>
          <p14:tracePt t="133928" x="6627813" y="5280025"/>
          <p14:tracePt t="133931" x="6618288" y="5289550"/>
          <p14:tracePt t="133935" x="6573838" y="5299075"/>
          <p14:tracePt t="133936" x="6573838" y="5307013"/>
          <p14:tracePt t="133940" x="6537325" y="5316538"/>
          <p14:tracePt t="133941" x="6527800" y="5316538"/>
          <p14:tracePt t="133942" x="6518275" y="5326063"/>
          <p14:tracePt t="133944" x="6508750" y="5326063"/>
          <p14:tracePt t="133946" x="6500813" y="5335588"/>
          <p14:tracePt t="133949" x="6481763" y="5335588"/>
          <p14:tracePt t="133952" x="6454775" y="5343525"/>
          <p14:tracePt t="133956" x="6445250" y="5343525"/>
          <p14:tracePt t="133962" x="6399213" y="5362575"/>
          <p14:tracePt t="133964" x="6391275" y="5372100"/>
          <p14:tracePt t="133967" x="6381750" y="5372100"/>
          <p14:tracePt t="133969" x="6362700" y="5380038"/>
          <p14:tracePt t="133972" x="6354763" y="5380038"/>
          <p14:tracePt t="133973" x="6345238" y="5389563"/>
          <p14:tracePt t="133975" x="6335713" y="5389563"/>
          <p14:tracePt t="133976" x="6326188" y="5389563"/>
          <p14:tracePt t="133979" x="6308725" y="5399088"/>
          <p14:tracePt t="133981" x="6308725" y="5408613"/>
          <p14:tracePt t="133984" x="6291263" y="5408613"/>
          <p14:tracePt t="133986" x="6281738" y="5408613"/>
          <p14:tracePt t="133990" x="6254750" y="5408613"/>
          <p14:tracePt t="133992" x="6254750" y="5416550"/>
          <p14:tracePt t="133993" x="6235700" y="5416550"/>
          <p14:tracePt t="133994" x="6226175" y="5426075"/>
          <p14:tracePt t="133997" x="6218238" y="5426075"/>
          <p14:tracePt t="134000" x="6199188" y="5445125"/>
          <p14:tracePt t="134005" x="6181725" y="5453063"/>
          <p14:tracePt t="134006" x="6172200" y="5462588"/>
          <p14:tracePt t="134010" x="6153150" y="5462588"/>
          <p14:tracePt t="134012" x="6145213" y="5462588"/>
          <p14:tracePt t="134013" x="6145213" y="5472113"/>
          <p14:tracePt t="134016" x="6126163" y="5472113"/>
          <p14:tracePt t="134019" x="6116638" y="5481638"/>
          <p14:tracePt t="134022" x="6099175" y="5489575"/>
          <p14:tracePt t="134025" x="6089650" y="5489575"/>
          <p14:tracePt t="134026" x="6089650" y="5499100"/>
          <p14:tracePt t="134028" x="6080125" y="5499100"/>
          <p14:tracePt t="134029" x="6072188" y="5508625"/>
          <p14:tracePt t="134034" x="6053138" y="5508625"/>
          <p14:tracePt t="134036" x="6043613" y="5508625"/>
          <p14:tracePt t="134039" x="6035675" y="5518150"/>
          <p14:tracePt t="134041" x="6026150" y="5518150"/>
          <p14:tracePt t="134044" x="6016625" y="5526088"/>
          <p14:tracePt t="134046" x="6007100" y="5526088"/>
          <p14:tracePt t="134047" x="5999163" y="5535613"/>
          <p14:tracePt t="134050" x="5989638" y="5535613"/>
          <p14:tracePt t="134054" x="5980113" y="5545138"/>
          <p14:tracePt t="134058" x="5953125" y="5554663"/>
          <p14:tracePt t="134061" x="5943600" y="5554663"/>
          <p14:tracePt t="134064" x="5926138" y="5554663"/>
          <p14:tracePt t="134067" x="5916613" y="5562600"/>
          <p14:tracePt t="134072" x="5907088" y="5562600"/>
          <p14:tracePt t="134074" x="5899150" y="5562600"/>
          <p14:tracePt t="134078" x="5880100" y="5572125"/>
          <p14:tracePt t="134080" x="5870575" y="5572125"/>
          <p14:tracePt t="134084" x="5862638" y="5581650"/>
          <p14:tracePt t="134087" x="5843588" y="5581650"/>
          <p14:tracePt t="134091" x="5834063" y="5581650"/>
          <p14:tracePt t="134093" x="5826125" y="5589588"/>
          <p14:tracePt t="134096" x="5816600" y="5589588"/>
          <p14:tracePt t="134098" x="5807075" y="5589588"/>
          <p14:tracePt t="134104" x="5797550" y="5599113"/>
          <p14:tracePt t="134107" x="5789613" y="5599113"/>
          <p14:tracePt t="134110" x="5780088" y="5599113"/>
          <p14:tracePt t="134114" x="5770563" y="5599113"/>
          <p14:tracePt t="134117" x="5761038" y="5599113"/>
          <p14:tracePt t="134121" x="5753100" y="5599113"/>
          <p14:tracePt t="134126" x="5743575" y="5599113"/>
          <p14:tracePt t="134130" x="5734050" y="5599113"/>
          <p14:tracePt t="134134" x="5716588" y="5599113"/>
          <p14:tracePt t="134137" x="5707063" y="5599113"/>
          <p14:tracePt t="134142" x="5697538" y="5599113"/>
          <p14:tracePt t="134144" x="5688013" y="5599113"/>
          <p14:tracePt t="134147" x="5680075" y="5599113"/>
          <p14:tracePt t="134151" x="5670550" y="5599113"/>
          <p14:tracePt t="134153" x="5653088" y="5599113"/>
          <p14:tracePt t="134157" x="5643563" y="5608638"/>
          <p14:tracePt t="134162" x="5624513" y="5608638"/>
          <p14:tracePt t="134164" x="5616575" y="5608638"/>
          <p14:tracePt t="134170" x="5597525" y="5608638"/>
          <p14:tracePt t="134174" x="5588000" y="5608638"/>
          <p14:tracePt t="134176" x="5580063" y="5608638"/>
          <p14:tracePt t="134177" x="5570538" y="5608638"/>
          <p14:tracePt t="134179" x="5561013" y="5608638"/>
          <p14:tracePt t="134182" x="5551488" y="5608638"/>
          <p14:tracePt t="134186" x="5543550" y="5608638"/>
          <p14:tracePt t="134188" x="5534025" y="5608638"/>
          <p14:tracePt t="134190" x="5524500" y="5608638"/>
          <p14:tracePt t="134193" x="5514975" y="5608638"/>
          <p14:tracePt t="134195" x="5507038" y="5608638"/>
          <p14:tracePt t="134197" x="5497513" y="5608638"/>
          <p14:tracePt t="134201" x="5487988" y="5608638"/>
          <p14:tracePt t="134203" x="5478463" y="5608638"/>
          <p14:tracePt t="134208" x="5461000" y="5608638"/>
          <p14:tracePt t="134213" x="5441950" y="5608638"/>
          <p14:tracePt t="134219" x="5434013" y="5608638"/>
          <p14:tracePt t="134221" x="5424488" y="5608638"/>
          <p14:tracePt t="134223" x="5414963" y="5608638"/>
          <p14:tracePt t="134227" x="5405438" y="5608638"/>
          <p14:tracePt t="134229" x="5397500" y="5608638"/>
          <p14:tracePt t="134234" x="5387975" y="5608638"/>
          <p14:tracePt t="134239" x="5378450" y="5608638"/>
          <p14:tracePt t="134241" x="5368925" y="5608638"/>
          <p14:tracePt t="134244" x="5360988" y="5608638"/>
          <p14:tracePt t="134247" x="5351463" y="5608638"/>
          <p14:tracePt t="134251" x="5341938" y="5608638"/>
          <p14:tracePt t="134254" x="5334000" y="5608638"/>
          <p14:tracePt t="134260" x="5324475" y="5608638"/>
          <p14:tracePt t="134262" x="5314950" y="5608638"/>
          <p14:tracePt t="134267" x="5297488" y="5608638"/>
          <p14:tracePt t="134271" x="5278438" y="5608638"/>
          <p14:tracePt t="134277" x="5268913" y="5608638"/>
          <p14:tracePt t="134280" x="5260975" y="5608638"/>
          <p14:tracePt t="134284" x="5251450" y="5608638"/>
          <p14:tracePt t="134286" x="5241925" y="5608638"/>
          <p14:tracePt t="134287" x="5232400" y="5608638"/>
          <p14:tracePt t="134290" x="5224463" y="5608638"/>
          <p14:tracePt t="134296" x="5214938" y="5608638"/>
          <p14:tracePt t="134301" x="5205413" y="5608638"/>
          <p14:tracePt t="134302" x="5195888" y="5608638"/>
          <p14:tracePt t="134305" x="5187950" y="5608638"/>
          <p14:tracePt t="134310" x="5178425" y="5608638"/>
          <p14:tracePt t="134312" x="5168900" y="5608638"/>
          <p14:tracePt t="134319" x="5159375" y="5608638"/>
          <p14:tracePt t="134325" x="5151438" y="5608638"/>
          <p14:tracePt t="134328" x="5141913" y="5608638"/>
          <p14:tracePt t="134334" x="5132388" y="5608638"/>
          <p14:tracePt t="134336" x="5122863" y="5608638"/>
          <p14:tracePt t="134344" x="5114925" y="5608638"/>
          <p14:tracePt t="134346" x="5105400" y="5608638"/>
          <p14:tracePt t="134351" x="5095875" y="5608638"/>
          <p14:tracePt t="134353" x="5086350" y="5608638"/>
          <p14:tracePt t="134355" x="5078413" y="5608638"/>
          <p14:tracePt t="134358" x="5068888" y="5608638"/>
          <p14:tracePt t="134362" x="5059363" y="5608638"/>
          <p14:tracePt t="134368" x="5041900" y="5608638"/>
          <p14:tracePt t="134370" x="5032375" y="5608638"/>
          <p14:tracePt t="134372" x="5022850" y="5608638"/>
          <p14:tracePt t="134376" x="5014913" y="5608638"/>
          <p14:tracePt t="134380" x="5005388" y="5608638"/>
          <p14:tracePt t="134385" x="4986338" y="5608638"/>
          <p14:tracePt t="134387" x="4978400" y="5608638"/>
          <p14:tracePt t="134391" x="4968875" y="5608638"/>
          <p14:tracePt t="134393" x="4959350" y="5608638"/>
          <p14:tracePt t="134396" x="4949825" y="5608638"/>
          <p14:tracePt t="134403" x="4932363" y="5608638"/>
          <p14:tracePt t="134405" x="4922838" y="5608638"/>
          <p14:tracePt t="134407" x="4913313" y="5608638"/>
          <p14:tracePt t="134410" x="4905375" y="5608638"/>
          <p14:tracePt t="134416" x="4895850" y="5608638"/>
          <p14:tracePt t="134420" x="4876800" y="5608638"/>
          <p14:tracePt t="134422" x="4868863" y="5608638"/>
          <p14:tracePt t="134425" x="4859338" y="5608638"/>
          <p14:tracePt t="134432" x="4849813" y="5608638"/>
          <p14:tracePt t="134437" x="4822825" y="5608638"/>
          <p14:tracePt t="134440" x="4813300" y="5608638"/>
          <p14:tracePt t="134442" x="4803775" y="5608638"/>
          <p14:tracePt t="134449" x="4795838" y="5608638"/>
          <p14:tracePt t="134454" x="4776788" y="5608638"/>
          <p14:tracePt t="134456" x="4767263" y="5608638"/>
          <p14:tracePt t="134458" x="4759325" y="5608638"/>
          <p14:tracePt t="134461" x="4749800" y="5608638"/>
          <p14:tracePt t="134469" x="4740275" y="5608638"/>
          <p14:tracePt t="134471" x="4722813" y="5608638"/>
          <p14:tracePt t="134474" x="4713288" y="5608638"/>
          <p14:tracePt t="134478" x="4703763" y="5608638"/>
          <p14:tracePt t="134482" x="4695825" y="5608638"/>
          <p14:tracePt t="134487" x="4676775" y="5608638"/>
          <p14:tracePt t="134490" x="4667250" y="5608638"/>
          <p14:tracePt t="134493" x="4659313" y="5608638"/>
          <p14:tracePt t="134495" x="4649788" y="5608638"/>
          <p14:tracePt t="134499" x="4640263" y="5608638"/>
          <p14:tracePt t="134504" x="4630738" y="5599113"/>
          <p14:tracePt t="134508" x="4613275" y="5599113"/>
          <p14:tracePt t="134511" x="4603750" y="5599113"/>
          <p14:tracePt t="134515" x="4594225" y="5599113"/>
          <p14:tracePt t="134519" x="4586288" y="5599113"/>
          <p14:tracePt t="134522" x="4576763" y="5599113"/>
          <p14:tracePt t="134525" x="4557713" y="5599113"/>
          <p14:tracePt t="134528" x="4549775" y="5589588"/>
          <p14:tracePt t="134532" x="4540250" y="5589588"/>
          <p14:tracePt t="134538" x="4513263" y="5581650"/>
          <p14:tracePt t="134541" x="4494213" y="5581650"/>
          <p14:tracePt t="134544" x="4484688" y="5581650"/>
          <p14:tracePt t="134547" x="4476750" y="5581650"/>
          <p14:tracePt t="134552" x="4457700" y="5581650"/>
          <p14:tracePt t="134555" x="4430713" y="5572125"/>
          <p14:tracePt t="134560" x="4421188" y="5572125"/>
          <p14:tracePt t="134563" x="4413250" y="5572125"/>
          <p14:tracePt t="134566" x="4403725" y="5572125"/>
          <p14:tracePt t="134570" x="4384675" y="5572125"/>
          <p14:tracePt t="134573" x="4367213" y="5572125"/>
          <p14:tracePt t="134579" x="4357688" y="5562600"/>
          <p14:tracePt t="134585" x="4340225" y="5562600"/>
          <p14:tracePt t="134587" x="4330700" y="5562600"/>
          <p14:tracePt t="134590" x="4321175" y="5562600"/>
          <p14:tracePt t="134592" x="4303713" y="5562600"/>
          <p14:tracePt t="134597" x="4294188" y="5562600"/>
          <p14:tracePt t="134601" x="4284663" y="5562600"/>
          <p14:tracePt t="134605" x="4257675" y="5562600"/>
          <p14:tracePt t="134607" x="4248150" y="5562600"/>
          <p14:tracePt t="134609" x="4248150" y="5554663"/>
          <p14:tracePt t="134612" x="4230688" y="5554663"/>
          <p14:tracePt t="134618" x="4202113" y="5554663"/>
          <p14:tracePt t="134621" x="4194175" y="5554663"/>
          <p14:tracePt t="134623" x="4184650" y="5554663"/>
          <p14:tracePt t="134624" x="4175125" y="5554663"/>
          <p14:tracePt t="134627" x="4165600" y="5554663"/>
          <p14:tracePt t="134631" x="4148138" y="5554663"/>
          <p14:tracePt t="134635" x="4138613" y="5554663"/>
          <p14:tracePt t="134637" x="4129088" y="5554663"/>
          <p14:tracePt t="134642" x="4121150" y="5554663"/>
          <p14:tracePt t="134646" x="4102100" y="5554663"/>
          <p14:tracePt t="134651" x="4094163" y="5554663"/>
          <p14:tracePt t="134653" x="4084638" y="5554663"/>
          <p14:tracePt t="134656" x="4075113" y="5554663"/>
          <p14:tracePt t="134661" x="4065588" y="5554663"/>
          <p14:tracePt t="134668" x="4057650" y="5554663"/>
          <p14:tracePt t="134670" x="4038600" y="5554663"/>
          <p14:tracePt t="134672" x="4029075" y="5554663"/>
          <p14:tracePt t="134674" x="4021138" y="5554663"/>
          <p14:tracePt t="134681" x="4011613" y="5554663"/>
          <p14:tracePt t="134686" x="3992563" y="5554663"/>
          <p14:tracePt t="134689" x="3984625" y="5554663"/>
          <p14:tracePt t="134693" x="3975100" y="5554663"/>
          <p14:tracePt t="134696" x="3965575" y="5554663"/>
          <p14:tracePt t="134703" x="3956050" y="5554663"/>
          <p14:tracePt t="134705" x="3948113" y="5554663"/>
          <p14:tracePt t="134708" x="3938588" y="5554663"/>
          <p14:tracePt t="134712" x="3929063" y="5554663"/>
          <p14:tracePt t="134718" x="3919538" y="5554663"/>
          <p14:tracePt t="134721" x="3911600" y="5554663"/>
          <p14:tracePt t="134725" x="3902075" y="5554663"/>
          <p14:tracePt t="134727" x="3892550" y="5554663"/>
          <p14:tracePt t="134730" x="3892550" y="5545138"/>
          <p14:tracePt t="134735" x="3883025" y="5545138"/>
          <p14:tracePt t="134737" x="3875088" y="5545138"/>
          <p14:tracePt t="134740" x="3865563" y="5545138"/>
          <p14:tracePt t="134745" x="3856038" y="5545138"/>
          <p14:tracePt t="134755" x="3846513" y="5545138"/>
          <p14:tracePt t="134759" x="3838575" y="5545138"/>
          <p14:tracePt t="134761" x="3838575" y="5535613"/>
          <p14:tracePt t="134765" x="3829050" y="5535613"/>
          <p14:tracePt t="134771" x="3810000" y="5535613"/>
          <p14:tracePt t="134774" x="3810000" y="5526088"/>
          <p14:tracePt t="134777" x="3802063" y="5526088"/>
          <p14:tracePt t="134782" x="3792538" y="5518150"/>
          <p14:tracePt t="134787" x="3775075" y="5518150"/>
          <p14:tracePt t="134790" x="3765550" y="5518150"/>
          <p14:tracePt t="134793" x="3756025" y="5518150"/>
          <p14:tracePt t="134802" x="3738563" y="5518150"/>
          <p14:tracePt t="134807" x="3729038" y="5518150"/>
          <p14:tracePt t="134810" x="3719513" y="5508625"/>
          <p14:tracePt t="134818" x="3709988" y="5508625"/>
          <p14:tracePt t="134821" x="3702050" y="5499100"/>
          <p14:tracePt t="134834" x="3692525" y="5499100"/>
          <p14:tracePt t="134838" x="3683000" y="5489575"/>
          <p14:tracePt t="134851" x="3673475" y="5489575"/>
          <p14:tracePt t="134855" x="3673475" y="5481638"/>
          <p14:tracePt t="134861" x="3665538" y="5481638"/>
          <p14:tracePt t="134870" x="3656013" y="5481638"/>
          <p14:tracePt t="134874" x="3646488" y="5481638"/>
          <p14:tracePt t="134877" x="3646488" y="5472113"/>
          <p14:tracePt t="134888" x="3636963" y="5472113"/>
          <p14:tracePt t="134891" x="3629025" y="5472113"/>
          <p14:tracePt t="134899" x="3619500" y="5472113"/>
          <p14:tracePt t="134903" x="3609975" y="5472113"/>
          <p14:tracePt t="134905" x="3609975" y="5462588"/>
          <p14:tracePt t="134909" x="3600450" y="5462588"/>
          <p14:tracePt t="134914" x="3592513" y="5462588"/>
          <p14:tracePt t="134920" x="3592513" y="5453063"/>
          <p14:tracePt t="134924" x="3582988" y="5453063"/>
          <p14:tracePt t="134929" x="3573463" y="5453063"/>
          <p14:tracePt t="134935" x="3563938" y="5453063"/>
          <p14:tracePt t="134937" x="3556000" y="5453063"/>
          <p14:tracePt t="134944" x="3546475" y="5445125"/>
          <p14:tracePt t="134968" x="3546475" y="5435600"/>
          <p14:tracePt t="134976" x="3536950" y="5435600"/>
          <p14:tracePt t="135001" x="3527425" y="5435600"/>
          <p14:tracePt t="135015" x="3527425" y="5426075"/>
          <p14:tracePt t="135021" x="3519488" y="5426075"/>
          <p14:tracePt t="135028" x="3509963" y="5416550"/>
          <p14:tracePt t="135036" x="3500438" y="5416550"/>
          <p14:tracePt t="135054" x="3490913" y="5416550"/>
          <p14:tracePt t="135085" x="3482975" y="5408613"/>
          <p14:tracePt t="135097" x="3473450" y="5399088"/>
          <p14:tracePt t="135104" x="3463925" y="5399088"/>
          <p14:tracePt t="135107" x="3463925" y="5389563"/>
          <p14:tracePt t="135112" x="3455988" y="5389563"/>
          <p14:tracePt t="135119" x="3446463" y="5380038"/>
          <p14:tracePt t="135124" x="3436938" y="5380038"/>
          <p14:tracePt t="135128" x="3436938" y="5372100"/>
          <p14:tracePt t="135139" x="3427413" y="5362575"/>
          <p14:tracePt t="135166" x="3409950" y="5362575"/>
          <p14:tracePt t="135174" x="3409950" y="5353050"/>
          <p14:tracePt t="135179" x="3400425" y="5353050"/>
          <p14:tracePt t="135183" x="3400425" y="5343525"/>
          <p14:tracePt t="135188" x="3390900" y="5343525"/>
          <p14:tracePt t="135192" x="3382963" y="5335588"/>
          <p14:tracePt t="135200" x="3382963" y="5326063"/>
          <p14:tracePt t="135206" x="3382963" y="5316538"/>
          <p14:tracePt t="135211" x="3373438" y="5316538"/>
          <p14:tracePt t="135215" x="3363913" y="5307013"/>
          <p14:tracePt t="135222" x="3354388" y="5307013"/>
          <p14:tracePt t="135227" x="3354388" y="5299075"/>
          <p14:tracePt t="135233" x="3336925" y="5299075"/>
          <p14:tracePt t="135239" x="3327400" y="5280025"/>
          <p14:tracePt t="135249" x="3317875" y="5280025"/>
          <p14:tracePt t="135254" x="3309938" y="5262563"/>
          <p14:tracePt t="135256" x="3300413" y="5262563"/>
          <p14:tracePt t="135261" x="3290888" y="5253038"/>
          <p14:tracePt t="135268" x="3281363" y="5253038"/>
          <p14:tracePt t="135272" x="3273425" y="5253038"/>
          <p14:tracePt t="135276" x="3273425" y="5243513"/>
          <p14:tracePt t="135282" x="3263900" y="5243513"/>
          <p14:tracePt t="135289" x="3263900" y="5233988"/>
          <p14:tracePt t="135298" x="3254375" y="5226050"/>
          <p14:tracePt t="135301" x="3244850" y="5226050"/>
          <p14:tracePt t="135305" x="3244850" y="5216525"/>
          <p14:tracePt t="135310" x="3227388" y="5207000"/>
          <p14:tracePt t="135321" x="3217863" y="5197475"/>
          <p14:tracePt t="135327" x="3217863" y="5189538"/>
          <p14:tracePt t="135332" x="3208338" y="5189538"/>
          <p14:tracePt t="135338" x="3208338" y="5180013"/>
          <p14:tracePt t="135340" x="3200400" y="5180013"/>
          <p14:tracePt t="135457" x="3200400" y="5170488"/>
          <p14:tracePt t="136522" x="3190875" y="5170488"/>
          <p14:tracePt t="136531" x="3181350" y="5170488"/>
          <p14:tracePt t="136540" x="3171825" y="5170488"/>
          <p14:tracePt t="136552" x="3163888" y="5170488"/>
          <p14:tracePt t="136575" x="3163888" y="5160963"/>
          <p14:tracePt t="136591" x="3154363" y="5153025"/>
          <p14:tracePt t="136594" x="3144838" y="5153025"/>
          <p14:tracePt t="136605" x="3136900" y="5153025"/>
          <p14:tracePt t="136624" x="3127375" y="5153025"/>
          <p14:tracePt t="136636" x="3117850" y="5153025"/>
          <p14:tracePt t="136677" x="3108325" y="5153025"/>
          <p14:tracePt t="136687" x="3108325" y="5143500"/>
          <p14:tracePt t="136836" x="3100388" y="5143500"/>
          <p14:tracePt t="136843" x="3090863" y="5143500"/>
          <p14:tracePt t="136850" x="3081338" y="5133975"/>
          <p14:tracePt t="136858" x="3071813" y="5126038"/>
          <p14:tracePt t="136862" x="3063875" y="5126038"/>
          <p14:tracePt t="136870" x="3054350" y="5126038"/>
          <p14:tracePt t="136876" x="3054350" y="5116513"/>
          <p14:tracePt t="136880" x="3035300" y="5116513"/>
          <p14:tracePt t="136883" x="3035300" y="5106988"/>
          <p14:tracePt t="136887" x="3027363" y="5106988"/>
          <p14:tracePt t="136894" x="3008313" y="5106988"/>
          <p14:tracePt t="136901" x="3008313" y="5097463"/>
          <p14:tracePt t="136907" x="2990850" y="5089525"/>
          <p14:tracePt t="136919" x="2981325" y="5089525"/>
          <p14:tracePt t="136924" x="2971800" y="5089525"/>
          <p14:tracePt t="136930" x="2962275" y="5089525"/>
          <p14:tracePt t="136932" x="2954338" y="5089525"/>
          <p14:tracePt t="136939" x="2944813" y="5089525"/>
          <p14:tracePt t="136951" x="2935288" y="5089525"/>
          <p14:tracePt t="136955" x="2917825" y="5089525"/>
          <p14:tracePt t="136958" x="2908300" y="5089525"/>
          <p14:tracePt t="136960" x="2898775" y="5089525"/>
          <p14:tracePt t="136966" x="2889250" y="5089525"/>
          <p14:tracePt t="136971" x="2881313" y="5080000"/>
          <p14:tracePt t="136995" x="2835275" y="5080000"/>
          <p14:tracePt t="137002" x="2825750" y="5070475"/>
          <p14:tracePt t="137005" x="2817813" y="5070475"/>
          <p14:tracePt t="137011" x="2808288" y="5070475"/>
          <p14:tracePt t="137014" x="2798763" y="5070475"/>
          <p14:tracePt t="137021" x="2789238" y="5060950"/>
          <p14:tracePt t="137027" x="2781300" y="5060950"/>
          <p14:tracePt t="137038" x="2771775" y="5053013"/>
          <p14:tracePt t="137044" x="2762250" y="5053013"/>
          <p14:tracePt t="137047" x="2752725" y="5053013"/>
          <p14:tracePt t="137052" x="2744788" y="5053013"/>
          <p14:tracePt t="137056" x="2725738" y="5043488"/>
          <p14:tracePt t="137068" x="2716213" y="5043488"/>
          <p14:tracePt t="137072" x="2708275" y="5043488"/>
          <p14:tracePt t="137075" x="2698750" y="5043488"/>
          <p14:tracePt t="137079" x="2689225" y="5043488"/>
          <p14:tracePt t="137085" x="2679700" y="5043488"/>
          <p14:tracePt t="137092" x="2671763" y="5043488"/>
          <p14:tracePt t="137096" x="2662238" y="5043488"/>
          <p14:tracePt t="137101" x="2652713" y="5043488"/>
          <p14:tracePt t="137105" x="2643188" y="5043488"/>
          <p14:tracePt t="137109" x="2635250" y="5043488"/>
          <p14:tracePt t="137114" x="2625725" y="5043488"/>
          <p14:tracePt t="137123" x="2616200" y="5043488"/>
          <p14:tracePt t="137127" x="2606675" y="5043488"/>
          <p14:tracePt t="137135" x="2598738" y="5043488"/>
          <p14:tracePt t="137137" x="2589213" y="5043488"/>
          <p14:tracePt t="137141" x="2579688" y="5043488"/>
          <p14:tracePt t="137147" x="2570163" y="5043488"/>
          <p14:tracePt t="137156" x="2562225" y="5043488"/>
          <p14:tracePt t="137160" x="2552700" y="5043488"/>
          <p14:tracePt t="137163" x="2543175" y="5043488"/>
          <p14:tracePt t="137168" x="2533650" y="5043488"/>
          <p14:tracePt t="137174" x="2525713" y="5043488"/>
          <p14:tracePt t="137178" x="2516188" y="5043488"/>
          <p14:tracePt t="137188" x="2506663" y="5043488"/>
          <p14:tracePt t="137191" x="2498725" y="5043488"/>
          <p14:tracePt t="137198" x="2489200" y="5043488"/>
          <p14:tracePt t="137203" x="2479675" y="5043488"/>
          <p14:tracePt t="137206" x="2470150" y="5043488"/>
          <p14:tracePt t="137208" x="2462213" y="5043488"/>
          <p14:tracePt t="137221" x="2452688" y="5043488"/>
          <p14:tracePt t="137246" x="2443163" y="5043488"/>
          <p14:tracePt t="137315" x="2433638" y="5043488"/>
          <p14:tracePt t="137321" x="2425700" y="5043488"/>
          <p14:tracePt t="137328" x="2416175" y="5043488"/>
          <p14:tracePt t="137335" x="2406650" y="5043488"/>
          <p14:tracePt t="137351" x="2397125" y="5043488"/>
          <p14:tracePt t="137362" x="2389188" y="5043488"/>
          <p14:tracePt t="137387" x="2379663" y="5043488"/>
          <p14:tracePt t="137966" x="2389188" y="5043488"/>
          <p14:tracePt t="137970" x="2397125" y="5043488"/>
          <p14:tracePt t="137981" x="2406650" y="5043488"/>
          <p14:tracePt t="137988" x="2416175" y="5043488"/>
          <p14:tracePt t="137994" x="2425700" y="5043488"/>
          <p14:tracePt t="138001" x="2433638" y="5043488"/>
          <p14:tracePt t="138005" x="2443163" y="5043488"/>
          <p14:tracePt t="138008" x="2452688" y="5043488"/>
          <p14:tracePt t="138018" x="2462213" y="5043488"/>
          <p14:tracePt t="138022" x="2470150" y="5043488"/>
          <p14:tracePt t="138027" x="2479675" y="5043488"/>
          <p14:tracePt t="138032" x="2489200" y="5043488"/>
          <p14:tracePt t="138037" x="2506663" y="5043488"/>
          <p14:tracePt t="138045" x="2516188" y="5043488"/>
          <p14:tracePt t="138051" x="2525713" y="5043488"/>
          <p14:tracePt t="138055" x="2543175" y="5043488"/>
          <p14:tracePt t="138059" x="2552700" y="5043488"/>
          <p14:tracePt t="138063" x="2562225" y="5043488"/>
          <p14:tracePt t="138073" x="2570163" y="5043488"/>
          <p14:tracePt t="138076" x="2579688" y="5043488"/>
          <p14:tracePt t="138083" x="2598738" y="5043488"/>
          <p14:tracePt t="138088" x="2606675" y="5043488"/>
          <p14:tracePt t="138094" x="2616200" y="5043488"/>
          <p14:tracePt t="138103" x="2625725" y="5043488"/>
          <p14:tracePt t="138105" x="2635250" y="5043488"/>
          <p14:tracePt t="138110" x="2643188" y="5043488"/>
          <p14:tracePt t="138113" x="2652713" y="5043488"/>
          <p14:tracePt t="138119" x="2662238" y="5043488"/>
          <p14:tracePt t="138121" x="2671763" y="5043488"/>
          <p14:tracePt t="138124" x="2679700" y="5043488"/>
          <p14:tracePt t="138127" x="2689225" y="5043488"/>
          <p14:tracePt t="138128" x="2698750" y="5043488"/>
          <p14:tracePt t="138131" x="2708275" y="5043488"/>
          <p14:tracePt t="138138" x="2725738" y="5043488"/>
          <p14:tracePt t="138142" x="2735263" y="5043488"/>
          <p14:tracePt t="138144" x="2744788" y="5043488"/>
          <p14:tracePt t="138146" x="2752725" y="5043488"/>
          <p14:tracePt t="138152" x="2771775" y="5043488"/>
          <p14:tracePt t="138154" x="2781300" y="5043488"/>
          <p14:tracePt t="138160" x="2789238" y="5043488"/>
          <p14:tracePt t="138162" x="2798763" y="5043488"/>
          <p14:tracePt t="138168" x="2808288" y="5043488"/>
          <p14:tracePt t="138172" x="2817813" y="5043488"/>
          <p14:tracePt t="138177" x="2825750" y="5043488"/>
          <p14:tracePt t="138185" x="2835275" y="5043488"/>
          <p14:tracePt t="138205" x="2844800" y="5043488"/>
          <p14:tracePt t="138212" x="2852738" y="5043488"/>
          <p14:tracePt t="138220" x="2862263" y="5043488"/>
          <p14:tracePt t="138223" x="2871788" y="5043488"/>
          <p14:tracePt t="138228" x="2881313" y="5043488"/>
          <p14:tracePt t="138231" x="2889250" y="5043488"/>
          <p14:tracePt t="138241" x="2898775" y="5043488"/>
          <p14:tracePt t="138247" x="2908300" y="5043488"/>
          <p14:tracePt t="138251" x="2917825" y="5043488"/>
          <p14:tracePt t="138255" x="2925763" y="5043488"/>
          <p14:tracePt t="138257" x="2935288" y="5043488"/>
          <p14:tracePt t="138264" x="2944813" y="5043488"/>
          <p14:tracePt t="138273" x="2954338" y="5043488"/>
          <p14:tracePt t="138280" x="2962275" y="5043488"/>
          <p14:tracePt t="138285" x="2971800" y="5043488"/>
          <p14:tracePt t="138291" x="2981325" y="5043488"/>
          <p14:tracePt t="138296" x="2990850" y="5043488"/>
          <p14:tracePt t="138304" x="2998788" y="5043488"/>
          <p14:tracePt t="138309" x="3008313" y="5043488"/>
          <p14:tracePt t="138312" x="3017838" y="5043488"/>
          <p14:tracePt t="138319" x="3035300" y="5043488"/>
          <p14:tracePt t="138322" x="3044825" y="5043488"/>
          <p14:tracePt t="138327" x="3054350" y="5043488"/>
          <p14:tracePt t="138330" x="3063875" y="5043488"/>
          <p14:tracePt t="138335" x="3081338" y="5043488"/>
          <p14:tracePt t="138338" x="3090863" y="5043488"/>
          <p14:tracePt t="138341" x="3100388" y="5043488"/>
          <p14:tracePt t="138345" x="3108325" y="5053013"/>
          <p14:tracePt t="138347" x="3117850" y="5053013"/>
          <p14:tracePt t="138352" x="3136900" y="5053013"/>
          <p14:tracePt t="138355" x="3144838" y="5053013"/>
          <p14:tracePt t="138358" x="3154363" y="5060950"/>
          <p14:tracePt t="138362" x="3163888" y="5060950"/>
          <p14:tracePt t="138364" x="3171825" y="5060950"/>
          <p14:tracePt t="138368" x="3181350" y="5060950"/>
          <p14:tracePt t="138372" x="3200400" y="5070475"/>
          <p14:tracePt t="138374" x="3208338" y="5070475"/>
          <p14:tracePt t="138380" x="3217863" y="5070475"/>
          <p14:tracePt t="138386" x="3236913" y="5070475"/>
          <p14:tracePt t="138389" x="3263900" y="5070475"/>
          <p14:tracePt t="138394" x="3273425" y="5070475"/>
          <p14:tracePt t="138395" x="3281363" y="5070475"/>
          <p14:tracePt t="138401" x="3290888" y="5080000"/>
          <p14:tracePt t="138405" x="3309938" y="5080000"/>
          <p14:tracePt t="138407" x="3317875" y="5080000"/>
          <p14:tracePt t="138411" x="3327400" y="5080000"/>
          <p14:tracePt t="138413" x="3336925" y="5080000"/>
          <p14:tracePt t="138419" x="3354388" y="5080000"/>
          <p14:tracePt t="138422" x="3373438" y="5080000"/>
          <p14:tracePt t="138432" x="3382963" y="5080000"/>
          <p14:tracePt t="138437" x="3390900" y="5080000"/>
          <p14:tracePt t="138453" x="3390900" y="5089525"/>
          <p14:tracePt t="138456" x="3400425" y="5089525"/>
          <p14:tracePt t="144161" x="3390900" y="5089525"/>
          <p14:tracePt t="144171" x="3382963" y="5089525"/>
          <p14:tracePt t="144185" x="3373438" y="5089525"/>
          <p14:tracePt t="144193" x="3363913" y="5089525"/>
          <p14:tracePt t="144202" x="3354388" y="5089525"/>
          <p14:tracePt t="144206" x="3346450" y="5089525"/>
          <p14:tracePt t="144214" x="3336925" y="5089525"/>
          <p14:tracePt t="144220" x="3327400" y="5089525"/>
          <p14:tracePt t="144234" x="3317875" y="5097463"/>
          <p14:tracePt t="144238" x="3309938" y="5097463"/>
          <p14:tracePt t="144244" x="3300413" y="5097463"/>
          <p14:tracePt t="144252" x="3290888" y="5097463"/>
          <p14:tracePt t="144256" x="3281363" y="5097463"/>
          <p14:tracePt t="144272" x="3273425" y="5097463"/>
          <p14:tracePt t="144284" x="3273425" y="5106988"/>
          <p14:tracePt t="144286" x="3263900" y="5106988"/>
          <p14:tracePt t="144290" x="3254375" y="5106988"/>
          <p14:tracePt t="144295" x="3244850" y="5106988"/>
          <p14:tracePt t="144302" x="3236913" y="5106988"/>
          <p14:tracePt t="144306" x="3227388" y="5106988"/>
          <p14:tracePt t="144323" x="3217863" y="5106988"/>
          <p14:tracePt t="144325" x="3208338" y="5116513"/>
          <p14:tracePt t="144331" x="3200400" y="5116513"/>
          <p14:tracePt t="144337" x="3190875" y="5116513"/>
          <p14:tracePt t="144340" x="3181350" y="5116513"/>
          <p14:tracePt t="144350" x="3171825" y="5116513"/>
          <p14:tracePt t="144355" x="3163888" y="5116513"/>
          <p14:tracePt t="144359" x="3154363" y="5116513"/>
          <p14:tracePt t="144362" x="3144838" y="5116513"/>
          <p14:tracePt t="144369" x="3136900" y="5116513"/>
          <p14:tracePt t="144374" x="3127375" y="5116513"/>
          <p14:tracePt t="144377" x="3117850" y="5116513"/>
          <p14:tracePt t="144388" x="3108325" y="5116513"/>
          <p14:tracePt t="144394" x="3100388" y="5116513"/>
          <p14:tracePt t="144402" x="3090863" y="5116513"/>
          <p14:tracePt t="144410" x="3081338" y="5116513"/>
          <p14:tracePt t="144419" x="3071813" y="5116513"/>
          <p14:tracePt t="144424" x="3063875" y="5116513"/>
          <p14:tracePt t="144433" x="3054350" y="5116513"/>
          <p14:tracePt t="144436" x="3044825" y="5116513"/>
          <p14:tracePt t="144441" x="3035300" y="5116513"/>
          <p14:tracePt t="144444" x="3027363" y="5116513"/>
          <p14:tracePt t="144446" x="3017838" y="5116513"/>
          <p14:tracePt t="144453" x="3008313" y="5116513"/>
          <p14:tracePt t="144459" x="2998788" y="5116513"/>
          <p14:tracePt t="144461" x="2990850" y="5116513"/>
          <p14:tracePt t="144464" x="2981325" y="5116513"/>
          <p14:tracePt t="144467" x="2971800" y="5116513"/>
          <p14:tracePt t="144470" x="2954338" y="5116513"/>
          <p14:tracePt t="144476" x="2944813" y="5116513"/>
          <p14:tracePt t="144480" x="2935288" y="5116513"/>
          <p14:tracePt t="144485" x="2925763" y="5116513"/>
          <p14:tracePt t="144486" x="2917825" y="5116513"/>
          <p14:tracePt t="144488" x="2908300" y="5116513"/>
          <p14:tracePt t="144492" x="2898775" y="5116513"/>
          <p14:tracePt t="144494" x="2889250" y="5116513"/>
          <p14:tracePt t="144501" x="2881313" y="5116513"/>
          <p14:tracePt t="144503" x="2871788" y="5116513"/>
          <p14:tracePt t="144505" x="2862263" y="5116513"/>
          <p14:tracePt t="144509" x="2852738" y="5116513"/>
          <p14:tracePt t="144510" x="2844800" y="5116513"/>
          <p14:tracePt t="144517" x="2835275" y="5116513"/>
          <p14:tracePt t="144521" x="2825750" y="5116513"/>
          <p14:tracePt t="144526" x="2817813" y="5116513"/>
          <p14:tracePt t="144531" x="2808288" y="5116513"/>
          <p14:tracePt t="144535" x="2798763" y="5116513"/>
          <p14:tracePt t="144542" x="2789238" y="5106988"/>
          <p14:tracePt t="144552" x="2781300" y="5106988"/>
          <p14:tracePt t="144557" x="2771775" y="5106988"/>
          <p14:tracePt t="144560" x="2762250" y="5106988"/>
          <p14:tracePt t="144564" x="2752725" y="5106988"/>
          <p14:tracePt t="144569" x="2735263" y="5097463"/>
          <p14:tracePt t="144574" x="2716213" y="5097463"/>
          <p14:tracePt t="144579" x="2698750" y="5097463"/>
          <p14:tracePt t="144584" x="2689225" y="5097463"/>
          <p14:tracePt t="144587" x="2679700" y="5097463"/>
          <p14:tracePt t="144591" x="2662238" y="5097463"/>
          <p14:tracePt t="144593" x="2652713" y="5097463"/>
          <p14:tracePt t="144597" x="2643188" y="5097463"/>
          <p14:tracePt t="144602" x="2625725" y="5097463"/>
          <p14:tracePt t="144606" x="2616200" y="5097463"/>
          <p14:tracePt t="144611" x="2606675" y="5097463"/>
          <p14:tracePt t="144613" x="2598738" y="5097463"/>
          <p14:tracePt t="144618" x="2589213" y="5097463"/>
          <p14:tracePt t="144625" x="2579688" y="5097463"/>
          <p14:tracePt t="144635" x="2570163" y="5097463"/>
          <p14:tracePt t="144655" x="2562225" y="5097463"/>
          <p14:tracePt t="144668" x="2552700" y="5097463"/>
          <p14:tracePt t="144676" x="2543175" y="5097463"/>
          <p14:tracePt t="144691" x="2533650" y="5097463"/>
          <p14:tracePt t="151507" x="2543175" y="5097463"/>
          <p14:tracePt t="151511" x="2552700" y="5097463"/>
          <p14:tracePt t="151516" x="2562225" y="5097463"/>
          <p14:tracePt t="151524" x="2570163" y="5097463"/>
          <p14:tracePt t="151528" x="2579688" y="5097463"/>
          <p14:tracePt t="151534" x="2589213" y="5097463"/>
          <p14:tracePt t="151536" x="2598738" y="5097463"/>
          <p14:tracePt t="151540" x="2606675" y="5097463"/>
          <p14:tracePt t="151544" x="2616200" y="5097463"/>
          <p14:tracePt t="151555" x="2625725" y="5097463"/>
          <p14:tracePt t="151560" x="2635250" y="5097463"/>
          <p14:tracePt t="151561" x="2643188" y="5097463"/>
          <p14:tracePt t="151568" x="2652713" y="5097463"/>
          <p14:tracePt t="151572" x="2662238" y="5097463"/>
          <p14:tracePt t="151573" x="2671763" y="5097463"/>
          <p14:tracePt t="151579" x="2671763" y="5106988"/>
          <p14:tracePt t="151583" x="2679700" y="5106988"/>
          <p14:tracePt t="151586" x="2689225" y="5106988"/>
          <p14:tracePt t="151590" x="2698750" y="5106988"/>
          <p14:tracePt t="151591" x="2698750" y="5116513"/>
          <p14:tracePt t="151593" x="2708275" y="5116513"/>
          <p14:tracePt t="151596" x="2716213" y="5116513"/>
          <p14:tracePt t="151601" x="2725738" y="5116513"/>
          <p14:tracePt t="151603" x="2725738" y="5126038"/>
          <p14:tracePt t="151605" x="2735263" y="5126038"/>
          <p14:tracePt t="151610" x="2744788" y="5126038"/>
          <p14:tracePt t="151613" x="2752725" y="5133975"/>
          <p14:tracePt t="151618" x="2771775" y="5133975"/>
          <p14:tracePt t="151621" x="2781300" y="5133975"/>
          <p14:tracePt t="151624" x="2781300" y="5143500"/>
          <p14:tracePt t="151626" x="2789238" y="5143500"/>
          <p14:tracePt t="151629" x="2798763" y="5143500"/>
          <p14:tracePt t="151634" x="2817813" y="5143500"/>
          <p14:tracePt t="151636" x="2825750" y="5143500"/>
          <p14:tracePt t="151642" x="2835275" y="5143500"/>
          <p14:tracePt t="151644" x="2844800" y="5143500"/>
          <p14:tracePt t="151648" x="2852738" y="5153025"/>
          <p14:tracePt t="151652" x="2871788" y="5153025"/>
          <p14:tracePt t="151656" x="2889250" y="5160963"/>
          <p14:tracePt t="151667" x="2908300" y="5160963"/>
          <p14:tracePt t="151669" x="2917825" y="5170488"/>
          <p14:tracePt t="151673" x="2925763" y="5170488"/>
          <p14:tracePt t="151677" x="2935288" y="5170488"/>
          <p14:tracePt t="151678" x="2944813" y="5180013"/>
          <p14:tracePt t="151684" x="2954338" y="5180013"/>
          <p14:tracePt t="151686" x="2962275" y="5180013"/>
          <p14:tracePt t="151689" x="2971800" y="5180013"/>
          <p14:tracePt t="151690" x="2981325" y="5180013"/>
          <p14:tracePt t="151692" x="2990850" y="5189538"/>
          <p14:tracePt t="151694" x="2998788" y="5189538"/>
          <p14:tracePt t="151701" x="3008313" y="5189538"/>
          <p14:tracePt t="151704" x="3017838" y="5197475"/>
          <p14:tracePt t="151706" x="3027363" y="5197475"/>
          <p14:tracePt t="151707" x="3035300" y="5197475"/>
          <p14:tracePt t="151709" x="3044825" y="5197475"/>
          <p14:tracePt t="151713" x="3054350" y="5197475"/>
          <p14:tracePt t="151720" x="3063875" y="5197475"/>
          <p14:tracePt t="151724" x="3081338" y="5207000"/>
          <p14:tracePt t="151728" x="3090863" y="5207000"/>
          <p14:tracePt t="151733" x="3100388" y="5207000"/>
          <p14:tracePt t="151736" x="3100388" y="5216525"/>
          <p14:tracePt t="151738" x="3108325" y="5216525"/>
          <p14:tracePt t="151741" x="3117850" y="5216525"/>
          <p14:tracePt t="151747" x="3127375" y="5226050"/>
          <p14:tracePt t="151752" x="3136900" y="5226050"/>
          <p14:tracePt t="151756" x="3144838" y="5226050"/>
          <p14:tracePt t="151760" x="3154363" y="5233988"/>
          <p14:tracePt t="151766" x="3163888" y="5233988"/>
          <p14:tracePt t="151770" x="3171825" y="5233988"/>
          <p14:tracePt t="151779" x="3181350" y="5243513"/>
          <p14:tracePt t="151786" x="3190875" y="5243513"/>
          <p14:tracePt t="151788" x="3200400" y="5243513"/>
          <p14:tracePt t="151800" x="3208338" y="5253038"/>
          <p14:tracePt t="151802" x="3217863" y="5253038"/>
          <p14:tracePt t="151806" x="3227388" y="5253038"/>
          <p14:tracePt t="151822" x="3236913" y="5262563"/>
          <p14:tracePt t="151824" x="3244850" y="5262563"/>
          <p14:tracePt t="151829" x="3254375" y="5262563"/>
          <p14:tracePt t="151835" x="3263900" y="5262563"/>
          <p14:tracePt t="151839" x="3273425" y="5262563"/>
          <p14:tracePt t="151845" x="3281363" y="5262563"/>
          <p14:tracePt t="151853" x="3290888" y="5270500"/>
          <p14:tracePt t="151855" x="3300413" y="5270500"/>
          <p14:tracePt t="151863" x="3309938" y="5270500"/>
          <p14:tracePt t="151868" x="3317875" y="5270500"/>
          <p14:tracePt t="151871" x="3327400" y="5280025"/>
          <p14:tracePt t="151878" x="3336925" y="5289550"/>
          <p14:tracePt t="151884" x="3336925" y="5299075"/>
          <p14:tracePt t="151887" x="3346450" y="5299075"/>
          <p14:tracePt t="151893" x="3354388" y="5299075"/>
          <p14:tracePt t="151899" x="3354388" y="5307013"/>
          <p14:tracePt t="151904" x="3363913" y="5307013"/>
          <p14:tracePt t="151910" x="3373438" y="5307013"/>
          <p14:tracePt t="151921" x="3382963" y="5307013"/>
          <p14:tracePt t="151928" x="3390900" y="5307013"/>
          <p14:tracePt t="151938" x="3400425" y="5307013"/>
          <p14:tracePt t="151945" x="3409950" y="5307013"/>
          <p14:tracePt t="151951" x="3419475" y="5307013"/>
          <p14:tracePt t="151961" x="3427413" y="5307013"/>
          <p14:tracePt t="151977" x="3436938" y="5307013"/>
          <p14:tracePt t="151990" x="3446463" y="5307013"/>
          <p14:tracePt t="151996" x="3455988" y="5307013"/>
          <p14:tracePt t="152000" x="3463925" y="5307013"/>
          <p14:tracePt t="152010" x="3473450" y="5307013"/>
          <p14:tracePt t="152016" x="3482975" y="5307013"/>
          <p14:tracePt t="152020" x="3482975" y="5299075"/>
          <p14:tracePt t="152022" x="3490913" y="5299075"/>
          <p14:tracePt t="152037" x="3500438" y="5289550"/>
          <p14:tracePt t="152053" x="3509963" y="5289550"/>
          <p14:tracePt t="152083" x="3519488" y="5289550"/>
          <p14:tracePt t="152091" x="3527425" y="5289550"/>
          <p14:tracePt t="152099" x="3536950" y="5280025"/>
          <p14:tracePt t="152106" x="3546475" y="5280025"/>
          <p14:tracePt t="152108" x="3556000" y="5280025"/>
          <p14:tracePt t="152113" x="3556000" y="5270500"/>
          <p14:tracePt t="152116" x="3563938" y="5270500"/>
          <p14:tracePt t="152119" x="3573463" y="5270500"/>
          <p14:tracePt t="152121" x="3582988" y="5270500"/>
          <p14:tracePt t="152123" x="3592513" y="5270500"/>
          <p14:tracePt t="152135" x="3600450" y="5270500"/>
          <p14:tracePt t="152141" x="3609975" y="5262563"/>
          <p14:tracePt t="152151" x="3619500" y="5262563"/>
          <p14:tracePt t="152159" x="3629025" y="5262563"/>
          <p14:tracePt t="152166" x="3636963" y="5262563"/>
          <p14:tracePt t="152169" x="3646488" y="5253038"/>
          <p14:tracePt t="152178" x="3656013" y="5253038"/>
          <p14:tracePt t="152185" x="3665538" y="5253038"/>
          <p14:tracePt t="152192" x="3673475" y="5253038"/>
          <p14:tracePt t="152199" x="3683000" y="5253038"/>
          <p14:tracePt t="152203" x="3692525" y="5253038"/>
          <p14:tracePt t="152207" x="3702050" y="5253038"/>
          <p14:tracePt t="152219" x="3709988" y="5253038"/>
          <p14:tracePt t="152224" x="3719513" y="5243513"/>
          <p14:tracePt t="152226" x="3729038" y="5243513"/>
          <p14:tracePt t="152236" x="3746500" y="5233988"/>
          <p14:tracePt t="152243" x="3756025" y="5233988"/>
          <p14:tracePt t="152247" x="3765550" y="5233988"/>
          <p14:tracePt t="152251" x="3765550" y="5226050"/>
          <p14:tracePt t="152258" x="3775075" y="5216525"/>
          <p14:tracePt t="152261" x="3783013" y="5216525"/>
          <p14:tracePt t="152266" x="3792538" y="5216525"/>
          <p14:tracePt t="152268" x="3802063" y="5216525"/>
          <p14:tracePt t="152272" x="3810000" y="5207000"/>
          <p14:tracePt t="152284" x="3819525" y="5207000"/>
          <p14:tracePt t="152773" x="3819525" y="5197475"/>
          <p14:tracePt t="152777" x="3819525" y="5189538"/>
          <p14:tracePt t="152781" x="3819525" y="5180013"/>
          <p14:tracePt t="152787" x="3819525" y="5170488"/>
          <p14:tracePt t="152791" x="3819525" y="5160963"/>
          <p14:tracePt t="152795" x="3819525" y="5153025"/>
          <p14:tracePt t="152806" x="3819525" y="5143500"/>
          <p14:tracePt t="152812" x="3819525" y="5133975"/>
          <p14:tracePt t="152818" x="3819525" y="5126038"/>
          <p14:tracePt t="152826" x="3819525" y="5116513"/>
          <p14:tracePt t="152833" x="3810000" y="5106988"/>
          <p14:tracePt t="152855" x="3810000" y="5097463"/>
          <p14:tracePt t="152870" x="3810000" y="5089525"/>
          <p14:tracePt t="153004" x="3810000" y="5080000"/>
          <p14:tracePt t="163776" x="3810000" y="5089525"/>
          <p14:tracePt t="163786" x="3802063" y="5089525"/>
          <p14:tracePt t="163799" x="3802063" y="5097463"/>
          <p14:tracePt t="164370" x="3810000" y="5097463"/>
          <p14:tracePt t="164375" x="3819525" y="5097463"/>
          <p14:tracePt t="164386" x="3829050" y="5097463"/>
          <p14:tracePt t="164392" x="3838575" y="5097463"/>
          <p14:tracePt t="164398" x="3846513" y="5097463"/>
          <p14:tracePt t="164405" x="3856038" y="5097463"/>
          <p14:tracePt t="164411" x="3865563" y="5097463"/>
          <p14:tracePt t="164425" x="3875088" y="5097463"/>
          <p14:tracePt t="164436" x="3883025" y="5097463"/>
          <p14:tracePt t="164440" x="3883025" y="5089525"/>
          <p14:tracePt t="164455" x="3892550" y="5089525"/>
          <p14:tracePt t="164574" x="3902075" y="5080000"/>
          <p14:tracePt t="164585" x="3911600" y="5080000"/>
          <p14:tracePt t="164593" x="3919538" y="5080000"/>
          <p14:tracePt t="164598" x="3919538" y="5070475"/>
          <p14:tracePt t="164642" x="3929063" y="5070475"/>
          <p14:tracePt t="164684" x="3929063" y="5060950"/>
          <p14:tracePt t="164703" x="3938588" y="5060950"/>
          <p14:tracePt t="164724" x="3948113" y="5060950"/>
          <p14:tracePt t="164737" x="3956050" y="5060950"/>
          <p14:tracePt t="164745" x="3965575" y="5060950"/>
          <p14:tracePt t="164750" x="3965575" y="5053013"/>
          <p14:tracePt t="164752" x="3975100" y="5053013"/>
          <p14:tracePt t="164762" x="3984625" y="5053013"/>
          <p14:tracePt t="164768" x="4002088" y="5053013"/>
          <p14:tracePt t="164773" x="4011613" y="5053013"/>
          <p14:tracePt t="164777" x="4021138" y="5053013"/>
          <p14:tracePt t="164783" x="4029075" y="5053013"/>
          <p14:tracePt t="164793" x="4038600" y="5053013"/>
          <p14:tracePt t="164803" x="4048125" y="5053013"/>
          <p14:tracePt t="164815" x="4057650" y="5053013"/>
          <p14:tracePt t="164835" x="4065588" y="5053013"/>
          <p14:tracePt t="164842" x="4075113" y="5053013"/>
          <p14:tracePt t="164847" x="4084638" y="5053013"/>
          <p14:tracePt t="164856" x="4094163" y="5053013"/>
          <p14:tracePt t="164861" x="4102100" y="5053013"/>
          <p14:tracePt t="164866" x="4111625" y="5053013"/>
          <p14:tracePt t="164869" x="4121150" y="5053013"/>
          <p14:tracePt t="164875" x="4129088" y="5053013"/>
          <p14:tracePt t="164881" x="4138613" y="5053013"/>
          <p14:tracePt t="164885" x="4148138" y="5053013"/>
          <p14:tracePt t="164891" x="4157663" y="5053013"/>
          <p14:tracePt t="164895" x="4165600" y="5053013"/>
          <p14:tracePt t="164899" x="4175125" y="5053013"/>
          <p14:tracePt t="164901" x="4184650" y="5053013"/>
          <p14:tracePt t="164908" x="4194175" y="5053013"/>
          <p14:tracePt t="164912" x="4202113" y="5053013"/>
          <p14:tracePt t="164916" x="4211638" y="5053013"/>
          <p14:tracePt t="164920" x="4221163" y="5053013"/>
          <p14:tracePt t="164924" x="4230688" y="5053013"/>
          <p14:tracePt t="164931" x="4238625" y="5053013"/>
          <p14:tracePt t="164936" x="4257675" y="5053013"/>
          <p14:tracePt t="164942" x="4267200" y="5053013"/>
          <p14:tracePt t="164947" x="4275138" y="5053013"/>
          <p14:tracePt t="164950" x="4284663" y="5053013"/>
          <p14:tracePt t="164955" x="4294188" y="5053013"/>
          <p14:tracePt t="164972" x="4311650" y="5053013"/>
          <p14:tracePt t="165027" x="4321175" y="5053013"/>
          <p14:tracePt t="165088" x="4330700" y="5053013"/>
          <p14:tracePt t="165106" x="4340225" y="5053013"/>
          <p14:tracePt t="165121" x="4348163" y="5053013"/>
          <p14:tracePt t="168097" x="4330700" y="5053013"/>
          <p14:tracePt t="168103" x="4321175" y="5053013"/>
          <p14:tracePt t="168114" x="4311650" y="5053013"/>
          <p14:tracePt t="168170" x="4303713" y="5060950"/>
          <p14:tracePt t="168174" x="4294188" y="5060950"/>
          <p14:tracePt t="168179" x="4284663" y="5060950"/>
          <p14:tracePt t="168184" x="4284663" y="5070475"/>
          <p14:tracePt t="168186" x="4275138" y="5070475"/>
          <p14:tracePt t="168194" x="4267200" y="5070475"/>
          <p14:tracePt t="168199" x="4267200" y="5080000"/>
          <p14:tracePt t="168200" x="4257675" y="5080000"/>
          <p14:tracePt t="168205" x="4257675" y="5089525"/>
          <p14:tracePt t="168217" x="4257675" y="5097463"/>
          <p14:tracePt t="168221" x="4248150" y="5097463"/>
          <p14:tracePt t="168230" x="4238625" y="5097463"/>
          <p14:tracePt t="168315" x="4230688" y="5097463"/>
          <p14:tracePt t="168332" x="4221163" y="5097463"/>
          <p14:tracePt t="169289" x="4230688" y="5097463"/>
          <p14:tracePt t="169306" x="4238625" y="5097463"/>
          <p14:tracePt t="169360" x="4248150" y="5097463"/>
          <p14:tracePt t="169371" x="4257675" y="5097463"/>
          <p14:tracePt t="169374" x="4267200" y="5089525"/>
          <p14:tracePt t="169388" x="4275138" y="5089525"/>
          <p14:tracePt t="169400" x="4275138" y="5080000"/>
          <p14:tracePt t="169406" x="4284663" y="5080000"/>
          <p14:tracePt t="169417" x="4294188" y="5080000"/>
          <p14:tracePt t="169428" x="4294188" y="5070475"/>
          <p14:tracePt t="169448" x="4294188" y="5060950"/>
          <p14:tracePt t="169462" x="4303713" y="5060950"/>
          <p14:tracePt t="169484" x="4303713" y="5053013"/>
          <p14:tracePt t="174931" x="4311650" y="5053013"/>
          <p14:tracePt t="174934" x="4321175" y="5053013"/>
          <p14:tracePt t="175034" x="4330700" y="5053013"/>
          <p14:tracePt t="175055" x="4340225" y="5053013"/>
          <p14:tracePt t="175067" x="4348163" y="5053013"/>
          <p14:tracePt t="175094" x="4357688" y="5053013"/>
          <p14:tracePt t="175101" x="4357688" y="5043488"/>
          <p14:tracePt t="175109" x="4367213" y="5043488"/>
          <p14:tracePt t="175115" x="4376738" y="5043488"/>
          <p14:tracePt t="175132" x="4384675" y="5043488"/>
          <p14:tracePt t="175152" x="4384675" y="5033963"/>
          <p14:tracePt t="175439" x="4394200" y="5033963"/>
          <p14:tracePt t="175444" x="4403725" y="5033963"/>
          <p14:tracePt t="175449" x="4403725" y="5024438"/>
          <p14:tracePt t="175453" x="4413250" y="5016500"/>
          <p14:tracePt t="175456" x="4413250" y="5006975"/>
          <p14:tracePt t="175460" x="4421188" y="5006975"/>
          <p14:tracePt t="175464" x="4421188" y="4997450"/>
          <p14:tracePt t="175466" x="4430713" y="4997450"/>
          <p14:tracePt t="175571" x="4413250" y="4997450"/>
          <p14:tracePt t="175574" x="4384675" y="4997450"/>
          <p14:tracePt t="175577" x="4367213" y="5016500"/>
          <p14:tracePt t="175580" x="4330700" y="5024438"/>
          <p14:tracePt t="175583" x="4303713" y="5043488"/>
          <p14:tracePt t="175585" x="4275138" y="5053013"/>
          <p14:tracePt t="175588" x="4238625" y="5070475"/>
          <p14:tracePt t="175590" x="4211638" y="5080000"/>
          <p14:tracePt t="175593" x="4175125" y="5089525"/>
          <p14:tracePt t="175596" x="4148138" y="5106988"/>
          <p14:tracePt t="175598" x="4121150" y="5116513"/>
          <p14:tracePt t="175601" x="4075113" y="5133975"/>
          <p14:tracePt t="175604" x="4057650" y="5153025"/>
          <p14:tracePt t="175606" x="4021138" y="5160963"/>
          <p14:tracePt t="175609" x="3984625" y="5189538"/>
          <p14:tracePt t="175612" x="3965575" y="5197475"/>
          <p14:tracePt t="175614" x="3911600" y="5226050"/>
          <p14:tracePt t="175617" x="3875088" y="5243513"/>
          <p14:tracePt t="175622" x="3783013" y="5280025"/>
          <p14:tracePt t="175625" x="3738563" y="5299075"/>
          <p14:tracePt t="175627" x="3719513" y="5307013"/>
          <p14:tracePt t="175629" x="3683000" y="5326063"/>
          <p14:tracePt t="175632" x="3646488" y="5335588"/>
          <p14:tracePt t="175634" x="3600450" y="5353050"/>
          <p14:tracePt t="175637" x="3519488" y="5380038"/>
          <p14:tracePt t="175645" x="3309938" y="5453063"/>
          <p14:tracePt t="175648" x="3236913" y="5472113"/>
          <p14:tracePt t="175651" x="3127375" y="5489575"/>
          <p14:tracePt t="175653" x="3054350" y="5518150"/>
          <p14:tracePt t="175656" x="2935288" y="5545138"/>
          <p14:tracePt t="175659" x="2808288" y="5572125"/>
          <p14:tracePt t="175661" x="2771775" y="5589588"/>
          <p14:tracePt t="175665" x="2579688" y="5626100"/>
          <p14:tracePt t="175668" x="2452688" y="5662613"/>
          <p14:tracePt t="175671" x="2324100" y="5691188"/>
          <p14:tracePt t="175673" x="2243138" y="5718175"/>
          <p14:tracePt t="175676" x="2206625" y="5727700"/>
          <p14:tracePt t="175678" x="2114550" y="5745163"/>
          <p14:tracePt t="175680" x="2078038" y="5754688"/>
          <p14:tracePt t="175683" x="2014538" y="5772150"/>
          <p14:tracePt t="175686" x="1914525" y="5800725"/>
          <p14:tracePt t="175692" x="1731963" y="5827713"/>
          <p14:tracePt t="175695" x="1641475" y="5845175"/>
          <p14:tracePt t="175697" x="1576388" y="5873750"/>
          <p14:tracePt t="175700" x="1476375" y="5891213"/>
          <p14:tracePt t="175703" x="1395413" y="5900738"/>
          <p14:tracePt t="175705" x="1330325" y="5910263"/>
          <p14:tracePt t="175707" x="1276350" y="5918200"/>
          <p14:tracePt t="175708" x="1212850" y="5918200"/>
          <p14:tracePt t="175710" x="1185863" y="5927725"/>
          <p14:tracePt t="175711" x="1157288" y="5927725"/>
          <p14:tracePt t="175713" x="1139825" y="5927725"/>
          <p14:tracePt t="175717" x="1020763" y="5927725"/>
          <p14:tracePt t="175720" x="947738" y="5927725"/>
          <p14:tracePt t="175722" x="911225" y="5927725"/>
          <p14:tracePt t="175724" x="866775" y="5927725"/>
          <p14:tracePt t="175726" x="830263" y="5927725"/>
          <p14:tracePt t="175727" x="801688" y="5927725"/>
          <p14:tracePt t="175728" x="784225" y="5927725"/>
          <p14:tracePt t="175730" x="757238" y="5927725"/>
          <p14:tracePt t="175731" x="747713" y="5927725"/>
          <p14:tracePt t="175731" x="720725" y="5927725"/>
          <p14:tracePt t="175735" x="684213" y="5927725"/>
          <p14:tracePt t="175736" x="638175" y="5918200"/>
          <p14:tracePt t="175738" x="620713" y="5918200"/>
          <p14:tracePt t="175741" x="601663" y="5918200"/>
          <p14:tracePt t="175742" x="584200" y="5918200"/>
          <p14:tracePt t="175744" x="538163" y="5910263"/>
          <p14:tracePt t="175746" x="501650" y="5900738"/>
          <p14:tracePt t="175747" x="482600" y="5900738"/>
          <p14:tracePt t="175750" x="465138" y="5891213"/>
          <p14:tracePt t="175751" x="446088" y="5881688"/>
          <p14:tracePt t="175751" x="438150" y="5881688"/>
          <p14:tracePt t="175752" x="419100" y="5881688"/>
          <p14:tracePt t="175753" x="401638" y="5881688"/>
          <p14:tracePt t="175754" x="382588" y="5881688"/>
          <p14:tracePt t="175757" x="365125" y="5864225"/>
          <p14:tracePt t="175758" x="355600" y="5864225"/>
          <p14:tracePt t="175758" x="346075" y="5864225"/>
          <p14:tracePt t="175761" x="328613" y="5854700"/>
          <p14:tracePt t="175764" x="292100" y="5845175"/>
          <p14:tracePt t="175766" x="273050" y="5837238"/>
          <p14:tracePt t="175767" x="265113" y="5827713"/>
          <p14:tracePt t="175769" x="255588" y="5818188"/>
          <p14:tracePt t="175770" x="246063" y="5808663"/>
          <p14:tracePt t="175772" x="236538" y="5808663"/>
          <p14:tracePt t="175772" x="228600" y="5808663"/>
          <p14:tracePt t="175773" x="219075" y="5808663"/>
          <p14:tracePt t="175774" x="219075" y="5800725"/>
          <p14:tracePt t="175775" x="209550" y="5800725"/>
          <p14:tracePt t="175778" x="200025" y="5791200"/>
          <p14:tracePt t="175779" x="192088" y="5781675"/>
          <p14:tracePt t="175781" x="182563" y="5764213"/>
          <p14:tracePt t="175782" x="173038" y="5754688"/>
          <p14:tracePt t="175785" x="163513" y="5745163"/>
          <p14:tracePt t="175787" x="155575" y="5735638"/>
          <p14:tracePt t="175789" x="136525" y="5727700"/>
          <p14:tracePt t="175790" x="136525" y="5718175"/>
          <p14:tracePt t="175790" x="136525" y="5708650"/>
          <p14:tracePt t="175791" x="119063" y="5699125"/>
          <p14:tracePt t="175795" x="109538" y="5681663"/>
          <p14:tracePt t="175796" x="100013" y="5672138"/>
          <p14:tracePt t="175798" x="90488" y="5654675"/>
          <p14:tracePt t="175799" x="82550" y="5635625"/>
          <p14:tracePt t="175801" x="73025" y="5618163"/>
          <p14:tracePt t="175802" x="53975" y="5599113"/>
          <p14:tracePt t="175803" x="46038" y="5589588"/>
          <p14:tracePt t="175804" x="36513" y="5572125"/>
          <p14:tracePt t="175805" x="26988" y="5562600"/>
          <p14:tracePt t="175806" x="17463" y="5562600"/>
          <p14:tracePt t="175807" x="9525" y="5545138"/>
          <p14:tracePt t="175808" x="0" y="55356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669527DF-FFDC-4C5E-AEAD-2E439565E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7DB53E9F-8A74-4C7D-8CBA-255265F636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80" y="1162657"/>
            <a:ext cx="7747168" cy="3192775"/>
          </a:xfrm>
        </p:spPr>
        <p:txBody>
          <a:bodyPr/>
          <a:lstStyle/>
          <a:p>
            <a:r>
              <a:rPr lang="en-US" altLang="en-US" b="1" dirty="0">
                <a:ea typeface="MS PGothic" panose="020B0600070205080204" pitchFamily="34" charset="-128"/>
              </a:rPr>
              <a:t>A4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secondary index, equality on key/non-key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Retrieve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a single record</a:t>
            </a:r>
            <a:r>
              <a:rPr lang="en-US" altLang="en-US" dirty="0">
                <a:ea typeface="MS PGothic" panose="020B0600070205080204" pitchFamily="34" charset="-128"/>
              </a:rPr>
              <a:t> if the search-key is a candidate key</a:t>
            </a:r>
          </a:p>
          <a:p>
            <a:pPr lvl="2"/>
            <a:r>
              <a:rPr lang="en-US" altLang="en-US" i="1" dirty="0">
                <a:ea typeface="MS PGothic" panose="020B0600070205080204" pitchFamily="34" charset="-128"/>
              </a:rPr>
              <a:t>Cost = (h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+ 1)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=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Retrieve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multiple records</a:t>
            </a:r>
            <a:r>
              <a:rPr lang="en-US" altLang="en-US" dirty="0">
                <a:ea typeface="MS PGothic" panose="020B0600070205080204" pitchFamily="34" charset="-128"/>
              </a:rPr>
              <a:t> if search-key is not a candidate key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of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matching records</a:t>
            </a:r>
            <a:r>
              <a:rPr lang="en-US" altLang="en-US" dirty="0">
                <a:ea typeface="MS PGothic" panose="020B0600070205080204" pitchFamily="34" charset="-128"/>
              </a:rPr>
              <a:t> may be on a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different block</a:t>
            </a:r>
            <a:r>
              <a:rPr lang="en-US" altLang="en-US" dirty="0">
                <a:ea typeface="MS PGothic" panose="020B0600070205080204" pitchFamily="34" charset="-128"/>
              </a:rPr>
              <a:t> 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Cost = (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>
                <a:ea typeface="MS PGothic" panose="020B0600070205080204" pitchFamily="34" charset="-128"/>
              </a:rPr>
              <a:t>n)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= 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* 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Can be very expensive!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EAF00A4-D842-4F7B-9F23-E269CD389E6D}"/>
              </a:ext>
            </a:extLst>
          </p:cNvPr>
          <p:cNvSpPr txBox="1"/>
          <p:nvPr/>
        </p:nvSpPr>
        <p:spPr>
          <a:xfrm>
            <a:off x="1848678" y="3770657"/>
            <a:ext cx="4522303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Assume that the pointers of these </a:t>
            </a:r>
            <a:r>
              <a:rPr lang="en-US" altLang="zh-TW" i="1" dirty="0"/>
              <a:t>n</a:t>
            </a:r>
            <a:r>
              <a:rPr lang="en-US" altLang="zh-TW" dirty="0"/>
              <a:t> matching records are within one leaf node of the B</a:t>
            </a:r>
            <a:r>
              <a:rPr lang="en-US" altLang="zh-TW" baseline="30000" dirty="0"/>
              <a:t>+</a:t>
            </a:r>
            <a:r>
              <a:rPr lang="en-US" altLang="zh-TW" dirty="0"/>
              <a:t>-tree.</a:t>
            </a:r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1CD8EF5D-546F-4D7B-A6BE-0CA904C4F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948"/>
    </mc:Choice>
    <mc:Fallback>
      <p:transition spd="slow" advTm="119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0" x="53975" y="2744788"/>
          <p14:tracePt t="644" x="90488" y="2763838"/>
          <p14:tracePt t="647" x="109538" y="2771775"/>
          <p14:tracePt t="649" x="127000" y="2771775"/>
          <p14:tracePt t="673" x="328613" y="2844800"/>
          <p14:tracePt t="676" x="336550" y="2854325"/>
          <p14:tracePt t="677" x="355600" y="2854325"/>
          <p14:tracePt t="683" x="373063" y="2863850"/>
          <p14:tracePt t="685" x="382588" y="2863850"/>
          <p14:tracePt t="687" x="392113" y="2873375"/>
          <p14:tracePt t="691" x="409575" y="2873375"/>
          <p14:tracePt t="697" x="419100" y="2873375"/>
          <p14:tracePt t="702" x="419100" y="2881313"/>
          <p14:tracePt t="31693" x="428625" y="2881313"/>
          <p14:tracePt t="31709" x="428625" y="2873375"/>
          <p14:tracePt t="31712" x="438150" y="2873375"/>
          <p14:tracePt t="31725" x="446088" y="2873375"/>
          <p14:tracePt t="31735" x="446088" y="2863850"/>
          <p14:tracePt t="31761" x="455613" y="2854325"/>
          <p14:tracePt t="31783" x="465138" y="2844800"/>
          <p14:tracePt t="31818" x="474663" y="2844800"/>
          <p14:tracePt t="31856" x="474663" y="2836863"/>
          <p14:tracePt t="31906" x="474663" y="2827338"/>
          <p14:tracePt t="31914" x="482600" y="2827338"/>
          <p14:tracePt t="31919" x="482600" y="2817813"/>
          <p14:tracePt t="31940" x="482600" y="2808288"/>
          <p14:tracePt t="31944" x="492125" y="2808288"/>
          <p14:tracePt t="31949" x="492125" y="2800350"/>
          <p14:tracePt t="31958" x="501650" y="2790825"/>
          <p14:tracePt t="31975" x="519113" y="2763838"/>
          <p14:tracePt t="31993" x="547688" y="2735263"/>
          <p14:tracePt t="32000" x="555625" y="2735263"/>
          <p14:tracePt t="32003" x="555625" y="2727325"/>
          <p14:tracePt t="32007" x="565150" y="2727325"/>
          <p14:tracePt t="32011" x="565150" y="2717800"/>
          <p14:tracePt t="32017" x="574675" y="2717800"/>
          <p14:tracePt t="32026" x="574675" y="2708275"/>
          <p14:tracePt t="32043" x="584200" y="2698750"/>
          <p14:tracePt t="32360" x="592138" y="2698750"/>
          <p14:tracePt t="41779" x="592138" y="2690813"/>
          <p14:tracePt t="41788" x="601663" y="2690813"/>
          <p14:tracePt t="41791" x="620713" y="2681288"/>
          <p14:tracePt t="41792" x="628650" y="2681288"/>
          <p14:tracePt t="41795" x="638175" y="2681288"/>
          <p14:tracePt t="41800" x="655638" y="2671763"/>
          <p14:tracePt t="41806" x="674688" y="2671763"/>
          <p14:tracePt t="41809" x="701675" y="2662238"/>
          <p14:tracePt t="41811" x="711200" y="2662238"/>
          <p14:tracePt t="41813" x="728663" y="2662238"/>
          <p14:tracePt t="41815" x="738188" y="2654300"/>
          <p14:tracePt t="41817" x="747713" y="2654300"/>
          <p14:tracePt t="41819" x="765175" y="2654300"/>
          <p14:tracePt t="41823" x="793750" y="2654300"/>
          <p14:tracePt t="41827" x="820738" y="2644775"/>
          <p14:tracePt t="41829" x="847725" y="2644775"/>
          <p14:tracePt t="41831" x="874713" y="2635250"/>
          <p14:tracePt t="41833" x="893763" y="2635250"/>
          <p14:tracePt t="41835" x="911225" y="2635250"/>
          <p14:tracePt t="41841" x="974725" y="2635250"/>
          <p14:tracePt t="41844" x="1020763" y="2625725"/>
          <p14:tracePt t="41846" x="1039813" y="2625725"/>
          <p14:tracePt t="41848" x="1057275" y="2625725"/>
          <p14:tracePt t="41851" x="1066800" y="2625725"/>
          <p14:tracePt t="41858" x="1157288" y="2617788"/>
          <p14:tracePt t="41861" x="1212850" y="2608263"/>
          <p14:tracePt t="41863" x="1239838" y="2608263"/>
          <p14:tracePt t="41865" x="1276350" y="2608263"/>
          <p14:tracePt t="41867" x="1293813" y="2608263"/>
          <p14:tracePt t="41869" x="1312863" y="2608263"/>
          <p14:tracePt t="41875" x="1403350" y="2598738"/>
          <p14:tracePt t="41878" x="1476375" y="2598738"/>
          <p14:tracePt t="41880" x="1504950" y="2598738"/>
          <p14:tracePt t="41882" x="1549400" y="2589213"/>
          <p14:tracePt t="41885" x="1612900" y="2589213"/>
          <p14:tracePt t="41888" x="1641475" y="2589213"/>
          <p14:tracePt t="41894" x="1751013" y="2581275"/>
          <p14:tracePt t="41895" x="1787525" y="2581275"/>
          <p14:tracePt t="41899" x="1831975" y="2581275"/>
          <p14:tracePt t="41901" x="1860550" y="2581275"/>
          <p14:tracePt t="41903" x="1878013" y="2581275"/>
          <p14:tracePt t="41909" x="2005013" y="2581275"/>
          <p14:tracePt t="41913" x="2070100" y="2581275"/>
          <p14:tracePt t="41915" x="2087563" y="2581275"/>
          <p14:tracePt t="41917" x="2133600" y="2581275"/>
          <p14:tracePt t="41923" x="2197100" y="2571750"/>
          <p14:tracePt t="41927" x="2270125" y="2562225"/>
          <p14:tracePt t="41928" x="2297113" y="2562225"/>
          <p14:tracePt t="41930" x="2324100" y="2562225"/>
          <p14:tracePt t="41932" x="2343150" y="2562225"/>
          <p14:tracePt t="41934" x="2360613" y="2562225"/>
          <p14:tracePt t="41947" x="2579688" y="2535238"/>
          <p14:tracePt t="41949" x="2606675" y="2535238"/>
          <p14:tracePt t="41952" x="2625725" y="2535238"/>
          <p14:tracePt t="41955" x="2671763" y="2525713"/>
          <p14:tracePt t="41957" x="2725738" y="2525713"/>
          <p14:tracePt t="41959" x="2744788" y="2517775"/>
          <p14:tracePt t="41960" x="2762250" y="2517775"/>
          <p14:tracePt t="41961" x="2781300" y="2517775"/>
          <p14:tracePt t="41962" x="2808288" y="2498725"/>
          <p14:tracePt t="41964" x="2825750" y="2498725"/>
          <p14:tracePt t="41965" x="2844800" y="2498725"/>
          <p14:tracePt t="41966" x="2862263" y="2498725"/>
          <p14:tracePt t="41967" x="2871788" y="2498725"/>
          <p14:tracePt t="41968" x="2898775" y="2489200"/>
          <p14:tracePt t="41970" x="2917825" y="2489200"/>
          <p14:tracePt t="41973" x="2954338" y="2481263"/>
          <p14:tracePt t="41975" x="2971800" y="2481263"/>
          <p14:tracePt t="41976" x="2981325" y="2481263"/>
          <p14:tracePt t="41977" x="3008313" y="2471738"/>
          <p14:tracePt t="41979" x="3027363" y="2471738"/>
          <p14:tracePt t="41981" x="3044825" y="2462213"/>
          <p14:tracePt t="41982" x="3063875" y="2462213"/>
          <p14:tracePt t="41984" x="3081338" y="2462213"/>
          <p14:tracePt t="41985" x="3090863" y="2462213"/>
          <p14:tracePt t="41987" x="3100388" y="2462213"/>
          <p14:tracePt t="41989" x="3117850" y="2462213"/>
          <p14:tracePt t="41990" x="3127375" y="2462213"/>
          <p14:tracePt t="41992" x="3154363" y="2452688"/>
          <p14:tracePt t="41994" x="3171825" y="2452688"/>
          <p14:tracePt t="41996" x="3181350" y="2452688"/>
          <p14:tracePt t="41998" x="3190875" y="2444750"/>
          <p14:tracePt t="41999" x="3200400" y="2444750"/>
          <p14:tracePt t="42000" x="3208338" y="2444750"/>
          <p14:tracePt t="42002" x="3217863" y="2435225"/>
          <p14:tracePt t="42005" x="3236913" y="2435225"/>
          <p14:tracePt t="42007" x="3244850" y="2435225"/>
          <p14:tracePt t="42009" x="3254375" y="2435225"/>
          <p14:tracePt t="42011" x="3273425" y="2425700"/>
          <p14:tracePt t="42014" x="3281363" y="2425700"/>
          <p14:tracePt t="42016" x="3290888" y="2416175"/>
          <p14:tracePt t="42018" x="3300413" y="2416175"/>
          <p14:tracePt t="42023" x="3309938" y="2416175"/>
          <p14:tracePt t="42026" x="3317875" y="2416175"/>
          <p14:tracePt t="42027" x="3327400" y="2416175"/>
          <p14:tracePt t="42032" x="3346450" y="2408238"/>
          <p14:tracePt t="42034" x="3354388" y="2408238"/>
          <p14:tracePt t="42039" x="3363913" y="2398713"/>
          <p14:tracePt t="42040" x="3373438" y="2398713"/>
          <p14:tracePt t="42042" x="3382963" y="2398713"/>
          <p14:tracePt t="42044" x="3390900" y="2398713"/>
          <p14:tracePt t="42045" x="3400425" y="2398713"/>
          <p14:tracePt t="42048" x="3409950" y="2398713"/>
          <p14:tracePt t="42052" x="3427413" y="2398713"/>
          <p14:tracePt t="42056" x="3436938" y="2398713"/>
          <p14:tracePt t="42057" x="3446463" y="2398713"/>
          <p14:tracePt t="42059" x="3455988" y="2398713"/>
          <p14:tracePt t="42061" x="3463925" y="2398713"/>
          <p14:tracePt t="42065" x="3473450" y="2398713"/>
          <p14:tracePt t="42066" x="3482975" y="2398713"/>
          <p14:tracePt t="42072" x="3490913" y="2398713"/>
          <p14:tracePt t="42076" x="3500438" y="2398713"/>
          <p14:tracePt t="42079" x="3509963" y="2398713"/>
          <p14:tracePt t="42084" x="3519488" y="2389188"/>
          <p14:tracePt t="42087" x="3527425" y="2389188"/>
          <p14:tracePt t="42095" x="3536950" y="2389188"/>
          <p14:tracePt t="42100" x="3546475" y="2389188"/>
          <p14:tracePt t="42102" x="3556000" y="2389188"/>
          <p14:tracePt t="42105" x="3563938" y="2389188"/>
          <p14:tracePt t="42107" x="3573463" y="2389188"/>
          <p14:tracePt t="42111" x="3582988" y="2389188"/>
          <p14:tracePt t="42115" x="3592513" y="2389188"/>
          <p14:tracePt t="42116" x="3600450" y="2389188"/>
          <p14:tracePt t="42121" x="3609975" y="2389188"/>
          <p14:tracePt t="42123" x="3619500" y="2389188"/>
          <p14:tracePt t="42125" x="3629025" y="2389188"/>
          <p14:tracePt t="42127" x="3636963" y="2389188"/>
          <p14:tracePt t="42130" x="3646488" y="2389188"/>
          <p14:tracePt t="42133" x="3656013" y="2389188"/>
          <p14:tracePt t="42136" x="3665538" y="2389188"/>
          <p14:tracePt t="42138" x="3673475" y="2379663"/>
          <p14:tracePt t="42140" x="3692525" y="2379663"/>
          <p14:tracePt t="42146" x="3709988" y="2371725"/>
          <p14:tracePt t="42148" x="3719513" y="2371725"/>
          <p14:tracePt t="42152" x="3729038" y="2371725"/>
          <p14:tracePt t="42155" x="3738563" y="2371725"/>
          <p14:tracePt t="42157" x="3756025" y="2371725"/>
          <p14:tracePt t="42161" x="3775075" y="2362200"/>
          <p14:tracePt t="42165" x="3783013" y="2352675"/>
          <p14:tracePt t="42167" x="3802063" y="2352675"/>
          <p14:tracePt t="42169" x="3810000" y="2352675"/>
          <p14:tracePt t="42173" x="3829050" y="2352675"/>
          <p14:tracePt t="42175" x="3846513" y="2343150"/>
          <p14:tracePt t="42177" x="3865563" y="2343150"/>
          <p14:tracePt t="42179" x="3883025" y="2343150"/>
          <p14:tracePt t="42181" x="3892550" y="2343150"/>
          <p14:tracePt t="42182" x="3902075" y="2335213"/>
          <p14:tracePt t="42185" x="3919538" y="2335213"/>
          <p14:tracePt t="42189" x="3948113" y="2335213"/>
          <p14:tracePt t="42190" x="3965575" y="2335213"/>
          <p14:tracePt t="42193" x="4011613" y="2335213"/>
          <p14:tracePt t="42195" x="4021138" y="2335213"/>
          <p14:tracePt t="42197" x="4048125" y="2335213"/>
          <p14:tracePt t="42199" x="4065588" y="2335213"/>
          <p14:tracePt t="42202" x="4084638" y="2335213"/>
          <p14:tracePt t="42207" x="4129088" y="2335213"/>
          <p14:tracePt t="42209" x="4148138" y="2335213"/>
          <p14:tracePt t="42210" x="4165600" y="2335213"/>
          <p14:tracePt t="42212" x="4175125" y="2335213"/>
          <p14:tracePt t="42214" x="4202113" y="2335213"/>
          <p14:tracePt t="42217" x="4221163" y="2335213"/>
          <p14:tracePt t="42219" x="4238625" y="2335213"/>
          <p14:tracePt t="42223" x="4257675" y="2335213"/>
          <p14:tracePt t="42224" x="4267200" y="2335213"/>
          <p14:tracePt t="42225" x="4284663" y="2335213"/>
          <p14:tracePt t="42228" x="4311650" y="2335213"/>
          <p14:tracePt t="42230" x="4321175" y="2335213"/>
          <p14:tracePt t="42232" x="4340225" y="2335213"/>
          <p14:tracePt t="42235" x="4357688" y="2335213"/>
          <p14:tracePt t="42240" x="4384675" y="2335213"/>
          <p14:tracePt t="42241" x="4394200" y="2335213"/>
          <p14:tracePt t="42242" x="4413250" y="2335213"/>
          <p14:tracePt t="42245" x="4430713" y="2335213"/>
          <p14:tracePt t="42247" x="4448175" y="2335213"/>
          <p14:tracePt t="42250" x="4457700" y="2335213"/>
          <p14:tracePt t="42253" x="4467225" y="2335213"/>
          <p14:tracePt t="42257" x="4494213" y="2335213"/>
          <p14:tracePt t="42258" x="4503738" y="2335213"/>
          <p14:tracePt t="42262" x="4521200" y="2335213"/>
          <p14:tracePt t="42265" x="4540250" y="2335213"/>
          <p14:tracePt t="42268" x="4549775" y="2335213"/>
          <p14:tracePt t="42273" x="4567238" y="2335213"/>
          <p14:tracePt t="42274" x="4586288" y="2335213"/>
          <p14:tracePt t="42276" x="4594225" y="2335213"/>
          <p14:tracePt t="42280" x="4613275" y="2335213"/>
          <p14:tracePt t="42283" x="4622800" y="2335213"/>
          <p14:tracePt t="42289" x="4640263" y="2335213"/>
          <p14:tracePt t="42291" x="4649788" y="2335213"/>
          <p14:tracePt t="42292" x="4659313" y="2335213"/>
          <p14:tracePt t="42295" x="4667250" y="2335213"/>
          <p14:tracePt t="42297" x="4676775" y="2335213"/>
          <p14:tracePt t="42299" x="4686300" y="2335213"/>
          <p14:tracePt t="42303" x="4686300" y="2325688"/>
          <p14:tracePt t="42307" x="4713288" y="2325688"/>
          <p14:tracePt t="42309" x="4722813" y="2325688"/>
          <p14:tracePt t="42312" x="4730750" y="2325688"/>
          <p14:tracePt t="42317" x="4740275" y="2325688"/>
          <p14:tracePt t="42319" x="4749800" y="2325688"/>
          <p14:tracePt t="42322" x="4759325" y="2316163"/>
          <p14:tracePt t="42324" x="4767263" y="2316163"/>
          <p14:tracePt t="42327" x="4776788" y="2316163"/>
          <p14:tracePt t="42328" x="4786313" y="2306638"/>
          <p14:tracePt t="42334" x="4795838" y="2298700"/>
          <p14:tracePt t="42339" x="4803775" y="2298700"/>
          <p14:tracePt t="42342" x="4822825" y="2289175"/>
          <p14:tracePt t="42347" x="4832350" y="2289175"/>
          <p14:tracePt t="42349" x="4840288" y="2289175"/>
          <p14:tracePt t="42351" x="4849813" y="2289175"/>
          <p14:tracePt t="42356" x="4859338" y="2289175"/>
          <p14:tracePt t="42359" x="4876800" y="2279650"/>
          <p14:tracePt t="42362" x="4876800" y="2270125"/>
          <p14:tracePt t="42363" x="4886325" y="2270125"/>
          <p14:tracePt t="42366" x="4895850" y="2270125"/>
          <p14:tracePt t="42372" x="4905375" y="2270125"/>
          <p14:tracePt t="42374" x="4913313" y="2270125"/>
          <p14:tracePt t="42377" x="4932363" y="2270125"/>
          <p14:tracePt t="42381" x="4941888" y="2262188"/>
          <p14:tracePt t="42384" x="4949825" y="2262188"/>
          <p14:tracePt t="42388" x="4968875" y="2262188"/>
          <p14:tracePt t="42395" x="4978400" y="2262188"/>
          <p14:tracePt t="42398" x="4986338" y="2262188"/>
          <p14:tracePt t="42402" x="4995863" y="2262188"/>
          <p14:tracePt t="42407" x="5014913" y="2262188"/>
          <p14:tracePt t="42411" x="5014913" y="2252663"/>
          <p14:tracePt t="42422" x="5032375" y="2252663"/>
          <p14:tracePt t="42510" x="5041900" y="2252663"/>
          <p14:tracePt t="42514" x="5049838" y="2252663"/>
          <p14:tracePt t="42518" x="5059363" y="2252663"/>
          <p14:tracePt t="42525" x="5068888" y="2252663"/>
          <p14:tracePt t="42528" x="5078413" y="2252663"/>
          <p14:tracePt t="42533" x="5086350" y="2252663"/>
          <p14:tracePt t="42543" x="5095875" y="2252663"/>
          <p14:tracePt t="42546" x="5105400" y="2252663"/>
          <p14:tracePt t="42553" x="5114925" y="2252663"/>
          <p14:tracePt t="42557" x="5122863" y="2252663"/>
          <p14:tracePt t="42560" x="5132388" y="2252663"/>
          <p14:tracePt t="42562" x="5141913" y="2252663"/>
          <p14:tracePt t="42567" x="5141913" y="2243138"/>
          <p14:tracePt t="42574" x="5151438" y="2243138"/>
          <p14:tracePt t="42577" x="5159375" y="2243138"/>
          <p14:tracePt t="42578" x="5168900" y="2243138"/>
          <p14:tracePt t="42580" x="5168900" y="2233613"/>
          <p14:tracePt t="42583" x="5178425" y="2233613"/>
          <p14:tracePt t="42587" x="5187950" y="2233613"/>
          <p14:tracePt t="42593" x="5195888" y="2233613"/>
          <p14:tracePt t="42595" x="5214938" y="2233613"/>
          <p14:tracePt t="42600" x="5224463" y="2233613"/>
          <p14:tracePt t="42602" x="5232400" y="2233613"/>
          <p14:tracePt t="42607" x="5241925" y="2233613"/>
          <p14:tracePt t="42610" x="5260975" y="2233613"/>
          <p14:tracePt t="42613" x="5268913" y="2233613"/>
          <p14:tracePt t="42616" x="5278438" y="2233613"/>
          <p14:tracePt t="42618" x="5287963" y="2225675"/>
          <p14:tracePt t="42623" x="5297488" y="2225675"/>
          <p14:tracePt t="42628" x="5305425" y="2225675"/>
          <p14:tracePt t="42634" x="5324475" y="2225675"/>
          <p14:tracePt t="42637" x="5341938" y="2225675"/>
          <p14:tracePt t="42642" x="5351463" y="2216150"/>
          <p14:tracePt t="42646" x="5368925" y="2216150"/>
          <p14:tracePt t="42656" x="5387975" y="2216150"/>
          <p14:tracePt t="42661" x="5397500" y="2216150"/>
          <p14:tracePt t="42667" x="5405438" y="2216150"/>
          <p14:tracePt t="42673" x="5414963" y="2216150"/>
          <p14:tracePt t="42677" x="5424488" y="2216150"/>
          <p14:tracePt t="42680" x="5434013" y="2216150"/>
          <p14:tracePt t="42687" x="5441950" y="2216150"/>
          <p14:tracePt t="42697" x="5451475" y="2216150"/>
          <p14:tracePt t="42706" x="5470525" y="2216150"/>
          <p14:tracePt t="42709" x="5478463" y="2216150"/>
          <p14:tracePt t="42714" x="5487988" y="2216150"/>
          <p14:tracePt t="42720" x="5497513" y="2216150"/>
          <p14:tracePt t="42943" x="5487988" y="2216150"/>
          <p14:tracePt t="42948" x="5461000" y="2216150"/>
          <p14:tracePt t="42950" x="5451475" y="2216150"/>
          <p14:tracePt t="42959" x="5441950" y="2216150"/>
          <p14:tracePt t="42969" x="5378450" y="2216150"/>
          <p14:tracePt t="42976" x="5341938" y="2233613"/>
          <p14:tracePt t="42978" x="5324475" y="2233613"/>
          <p14:tracePt t="42984" x="5305425" y="2233613"/>
          <p14:tracePt t="42987" x="5287963" y="2233613"/>
          <p14:tracePt t="42992" x="5260975" y="2233613"/>
          <p14:tracePt t="42995" x="5241925" y="2233613"/>
          <p14:tracePt t="42999" x="5224463" y="2233613"/>
          <p14:tracePt t="43004" x="5205413" y="2233613"/>
          <p14:tracePt t="43010" x="5187950" y="2233613"/>
          <p14:tracePt t="43015" x="5178425" y="2233613"/>
          <p14:tracePt t="43024" x="5159375" y="2233613"/>
          <p14:tracePt t="43029" x="5151438" y="2233613"/>
          <p14:tracePt t="43052" x="5141913" y="2233613"/>
          <p14:tracePt t="43059" x="5122863" y="2233613"/>
          <p14:tracePt t="43062" x="5114925" y="2233613"/>
          <p14:tracePt t="43064" x="5105400" y="2233613"/>
          <p14:tracePt t="43074" x="5086350" y="2233613"/>
          <p14:tracePt t="43077" x="5049838" y="2233613"/>
          <p14:tracePt t="43084" x="5032375" y="2233613"/>
          <p14:tracePt t="43090" x="5005388" y="2233613"/>
          <p14:tracePt t="43093" x="4986338" y="2233613"/>
          <p14:tracePt t="43095" x="4978400" y="2233613"/>
          <p14:tracePt t="43100" x="4959350" y="2233613"/>
          <p14:tracePt t="43106" x="4949825" y="2233613"/>
          <p14:tracePt t="43110" x="4932363" y="2233613"/>
          <p14:tracePt t="43112" x="4922838" y="2233613"/>
          <p14:tracePt t="43118" x="4905375" y="2233613"/>
          <p14:tracePt t="43124" x="4895850" y="2233613"/>
          <p14:tracePt t="43126" x="4886325" y="2233613"/>
          <p14:tracePt t="43129" x="4876800" y="2233613"/>
          <p14:tracePt t="43134" x="4868863" y="2233613"/>
          <p14:tracePt t="43157" x="4859338" y="2233613"/>
          <p14:tracePt t="43163" x="4849813" y="2233613"/>
          <p14:tracePt t="43177" x="4840288" y="2233613"/>
          <p14:tracePt t="43251" x="4832350" y="2233613"/>
          <p14:tracePt t="43260" x="4822825" y="2233613"/>
          <p14:tracePt t="43275" x="4813300" y="2233613"/>
          <p14:tracePt t="43300" x="4813300" y="2243138"/>
          <p14:tracePt t="43306" x="4803775" y="2243138"/>
          <p14:tracePt t="43324" x="4803775" y="2252663"/>
          <p14:tracePt t="43334" x="4795838" y="2252663"/>
          <p14:tracePt t="43422" x="4786313" y="2252663"/>
          <p14:tracePt t="43425" x="4786313" y="2262188"/>
          <p14:tracePt t="43442" x="4786313" y="2270125"/>
          <p14:tracePt t="43447" x="4776788" y="2270125"/>
          <p14:tracePt t="43456" x="4776788" y="2279650"/>
          <p14:tracePt t="43464" x="4767263" y="2289175"/>
          <p14:tracePt t="43481" x="4759325" y="2298700"/>
          <p14:tracePt t="43499" x="4759325" y="2306638"/>
          <p14:tracePt t="43508" x="4749800" y="2316163"/>
          <p14:tracePt t="43519" x="4740275" y="2316163"/>
          <p14:tracePt t="43535" x="4740275" y="2325688"/>
          <p14:tracePt t="43540" x="4730750" y="2325688"/>
          <p14:tracePt t="43594" x="4722813" y="2335213"/>
          <p14:tracePt t="43605" x="4722813" y="2343150"/>
          <p14:tracePt t="43610" x="4713288" y="2343150"/>
          <p14:tracePt t="43625" x="4713288" y="2352675"/>
          <p14:tracePt t="43863" x="4722813" y="2352675"/>
          <p14:tracePt t="43869" x="4730750" y="2352675"/>
          <p14:tracePt t="43873" x="4740275" y="2352675"/>
          <p14:tracePt t="43880" x="4749800" y="2352675"/>
          <p14:tracePt t="43887" x="4759325" y="2343150"/>
          <p14:tracePt t="43892" x="4767263" y="2343150"/>
          <p14:tracePt t="43895" x="4776788" y="2343150"/>
          <p14:tracePt t="43898" x="4786313" y="2343150"/>
          <p14:tracePt t="43903" x="4795838" y="2343150"/>
          <p14:tracePt t="43908" x="4803775" y="2343150"/>
          <p14:tracePt t="43915" x="4813300" y="2343150"/>
          <p14:tracePt t="43923" x="4822825" y="2343150"/>
          <p14:tracePt t="43926" x="4832350" y="2343150"/>
          <p14:tracePt t="43929" x="4840288" y="2343150"/>
          <p14:tracePt t="43933" x="4849813" y="2343150"/>
          <p14:tracePt t="43940" x="4859338" y="2343150"/>
          <p14:tracePt t="43945" x="4868863" y="2343150"/>
          <p14:tracePt t="43949" x="4876800" y="2343150"/>
          <p14:tracePt t="43958" x="4895850" y="2343150"/>
          <p14:tracePt t="43974" x="4913313" y="2343150"/>
          <p14:tracePt t="43984" x="4932363" y="2343150"/>
          <p14:tracePt t="43989" x="4941888" y="2343150"/>
          <p14:tracePt t="43998" x="4949825" y="2343150"/>
          <p14:tracePt t="44007" x="4959350" y="2343150"/>
          <p14:tracePt t="44012" x="4968875" y="2343150"/>
          <p14:tracePt t="44025" x="4978400" y="2343150"/>
          <p14:tracePt t="44042" x="4986338" y="2343150"/>
          <p14:tracePt t="44078" x="4995863" y="2343150"/>
          <p14:tracePt t="44092" x="5005388" y="2343150"/>
          <p14:tracePt t="44133" x="5014913" y="2343150"/>
          <p14:tracePt t="44146" x="5022850" y="2343150"/>
          <p14:tracePt t="44155" x="5032375" y="2343150"/>
          <p14:tracePt t="44158" x="5032375" y="2335213"/>
          <p14:tracePt t="44162" x="5049838" y="2335213"/>
          <p14:tracePt t="44173" x="5068888" y="2325688"/>
          <p14:tracePt t="44176" x="5078413" y="2325688"/>
          <p14:tracePt t="44184" x="5086350" y="2325688"/>
          <p14:tracePt t="44193" x="5095875" y="2325688"/>
          <p14:tracePt t="44261" x="5105400" y="2325688"/>
          <p14:tracePt t="44267" x="5114925" y="2316163"/>
          <p14:tracePt t="44273" x="5122863" y="2316163"/>
          <p14:tracePt t="44280" x="5132388" y="2316163"/>
          <p14:tracePt t="44295" x="5141913" y="2316163"/>
          <p14:tracePt t="44308" x="5151438" y="2316163"/>
          <p14:tracePt t="44324" x="5159375" y="2306638"/>
          <p14:tracePt t="44330" x="5168900" y="2306638"/>
          <p14:tracePt t="44340" x="5168900" y="2298700"/>
          <p14:tracePt t="44747" x="5178425" y="2298700"/>
          <p14:tracePt t="44755" x="5187950" y="2298700"/>
          <p14:tracePt t="44758" x="5195888" y="2298700"/>
          <p14:tracePt t="44762" x="5205413" y="2298700"/>
          <p14:tracePt t="44774" x="5214938" y="2298700"/>
          <p14:tracePt t="44782" x="5224463" y="2298700"/>
          <p14:tracePt t="44784" x="5232400" y="2298700"/>
          <p14:tracePt t="44793" x="5241925" y="2298700"/>
          <p14:tracePt t="44799" x="5251450" y="2298700"/>
          <p14:tracePt t="44803" x="5260975" y="2298700"/>
          <p14:tracePt t="44816" x="5268913" y="2298700"/>
          <p14:tracePt t="44820" x="5278438" y="2298700"/>
          <p14:tracePt t="44827" x="5297488" y="2298700"/>
          <p14:tracePt t="44835" x="5305425" y="2298700"/>
          <p14:tracePt t="44841" x="5314950" y="2298700"/>
          <p14:tracePt t="44843" x="5324475" y="2298700"/>
          <p14:tracePt t="44845" x="5334000" y="2298700"/>
          <p14:tracePt t="44847" x="5341938" y="2298700"/>
          <p14:tracePt t="44849" x="5351463" y="2298700"/>
          <p14:tracePt t="44858" x="5368925" y="2298700"/>
          <p14:tracePt t="44861" x="5387975" y="2298700"/>
          <p14:tracePt t="44863" x="5405438" y="2298700"/>
          <p14:tracePt t="44867" x="5424488" y="2298700"/>
          <p14:tracePt t="44873" x="5441950" y="2298700"/>
          <p14:tracePt t="44877" x="5470525" y="2298700"/>
          <p14:tracePt t="44883" x="5487988" y="2306638"/>
          <p14:tracePt t="44888" x="5514975" y="2306638"/>
          <p14:tracePt t="44893" x="5524500" y="2306638"/>
          <p14:tracePt t="44896" x="5534025" y="2306638"/>
          <p14:tracePt t="44899" x="5543550" y="2306638"/>
          <p14:tracePt t="44902" x="5561013" y="2306638"/>
          <p14:tracePt t="44905" x="5580063" y="2306638"/>
          <p14:tracePt t="44909" x="5588000" y="2306638"/>
          <p14:tracePt t="44913" x="5607050" y="2306638"/>
          <p14:tracePt t="44915" x="5616575" y="2306638"/>
          <p14:tracePt t="44919" x="5634038" y="2306638"/>
          <p14:tracePt t="44925" x="5653088" y="2306638"/>
          <p14:tracePt t="44927" x="5661025" y="2306638"/>
          <p14:tracePt t="44930" x="5670550" y="2306638"/>
          <p14:tracePt t="44933" x="5688013" y="2306638"/>
          <p14:tracePt t="44936" x="5697538" y="2306638"/>
          <p14:tracePt t="44939" x="5707063" y="2306638"/>
          <p14:tracePt t="44943" x="5734050" y="2306638"/>
          <p14:tracePt t="44946" x="5743575" y="2306638"/>
          <p14:tracePt t="44953" x="5770563" y="2306638"/>
          <p14:tracePt t="44956" x="5789613" y="2306638"/>
          <p14:tracePt t="44975" x="5889625" y="2298700"/>
          <p14:tracePt t="44986" x="5943600" y="2289175"/>
          <p14:tracePt t="44991" x="5972175" y="2279650"/>
          <p14:tracePt t="44993" x="5989638" y="2270125"/>
          <p14:tracePt t="44998" x="6007100" y="2270125"/>
          <p14:tracePt t="45003" x="6016625" y="2270125"/>
          <p14:tracePt t="45010" x="6053138" y="2262188"/>
          <p14:tracePt t="45013" x="6062663" y="2262188"/>
          <p14:tracePt t="45016" x="6072188" y="2262188"/>
          <p14:tracePt t="45020" x="6080125" y="2262188"/>
          <p14:tracePt t="45023" x="6099175" y="2252663"/>
          <p14:tracePt t="45025" x="6108700" y="2252663"/>
          <p14:tracePt t="45028" x="6116638" y="2243138"/>
          <p14:tracePt t="45032" x="6126163" y="2243138"/>
          <p14:tracePt t="45034" x="6135688" y="2243138"/>
          <p14:tracePt t="45036" x="6145213" y="2243138"/>
          <p14:tracePt t="45039" x="6153150" y="2243138"/>
          <p14:tracePt t="45040" x="6162675" y="2243138"/>
          <p14:tracePt t="45042" x="6172200" y="2233613"/>
          <p14:tracePt t="45045" x="6181725" y="2233613"/>
          <p14:tracePt t="45049" x="6189663" y="2233613"/>
          <p14:tracePt t="45052" x="6199188" y="2233613"/>
          <p14:tracePt t="45055" x="6218238" y="2233613"/>
          <p14:tracePt t="45058" x="6235700" y="2225675"/>
          <p14:tracePt t="45061" x="6245225" y="2225675"/>
          <p14:tracePt t="45065" x="6254750" y="2225675"/>
          <p14:tracePt t="45071" x="6262688" y="2225675"/>
          <p14:tracePt t="45073" x="6272213" y="2225675"/>
          <p14:tracePt t="45078" x="6281738" y="2216150"/>
          <p14:tracePt t="45081" x="6299200" y="2216150"/>
          <p14:tracePt t="45094" x="6308725" y="2216150"/>
          <p14:tracePt t="45105" x="6318250" y="2216150"/>
          <p14:tracePt t="45107" x="6326188" y="2216150"/>
          <p14:tracePt t="45127" x="6335713" y="2216150"/>
          <p14:tracePt t="45141" x="6345238" y="2216150"/>
          <p14:tracePt t="45147" x="6354763" y="2216150"/>
          <p14:tracePt t="45157" x="6362700" y="2206625"/>
          <p14:tracePt t="45160" x="6372225" y="2206625"/>
          <p14:tracePt t="45163" x="6381750" y="2206625"/>
          <p14:tracePt t="45166" x="6391275" y="2206625"/>
          <p14:tracePt t="45169" x="6399213" y="2206625"/>
          <p14:tracePt t="45174" x="6408738" y="2206625"/>
          <p14:tracePt t="45187" x="6418263" y="2206625"/>
          <p14:tracePt t="45200" x="6427788" y="2206625"/>
          <p14:tracePt t="45202" x="6435725" y="2206625"/>
          <p14:tracePt t="45218" x="6445250" y="2206625"/>
          <p14:tracePt t="45225" x="6454775" y="2206625"/>
          <p14:tracePt t="45232" x="6464300" y="2197100"/>
          <p14:tracePt t="45241" x="6472238" y="2189163"/>
          <p14:tracePt t="45250" x="6481763" y="2189163"/>
          <p14:tracePt t="45253" x="6481763" y="2179638"/>
          <p14:tracePt t="45258" x="6491288" y="2179638"/>
          <p14:tracePt t="45264" x="6500813" y="2179638"/>
          <p14:tracePt t="45267" x="6508750" y="2170113"/>
          <p14:tracePt t="45279" x="6518275" y="2170113"/>
          <p14:tracePt t="45281" x="6518275" y="2160588"/>
          <p14:tracePt t="45310" x="6527800" y="2160588"/>
          <p14:tracePt t="45331" x="6527800" y="2152650"/>
          <p14:tracePt t="45344" x="6537325" y="2152650"/>
          <p14:tracePt t="45359" x="6545263" y="2152650"/>
          <p14:tracePt t="45366" x="6554788" y="2152650"/>
          <p14:tracePt t="45374" x="6564313" y="2152650"/>
          <p14:tracePt t="45382" x="6573838" y="2152650"/>
          <p14:tracePt t="45384" x="6581775" y="2152650"/>
          <p14:tracePt t="45394" x="6591300" y="2152650"/>
          <p14:tracePt t="45404" x="6600825" y="2152650"/>
          <p14:tracePt t="45426" x="6610350" y="2152650"/>
          <p14:tracePt t="45510" x="6618288" y="2152650"/>
          <p14:tracePt t="45669" x="6618288" y="2143125"/>
          <p14:tracePt t="57619" x="6627813" y="2143125"/>
          <p14:tracePt t="57622" x="6637338" y="2143125"/>
          <p14:tracePt t="57624" x="6645275" y="2143125"/>
          <p14:tracePt t="57625" x="6654800" y="2133600"/>
          <p14:tracePt t="57628" x="6664325" y="2133600"/>
          <p14:tracePt t="57630" x="6673850" y="2133600"/>
          <p14:tracePt t="57632" x="6691313" y="2133600"/>
          <p14:tracePt t="57637" x="6710363" y="2133600"/>
          <p14:tracePt t="57640" x="6737350" y="2133600"/>
          <p14:tracePt t="57642" x="6746875" y="2125663"/>
          <p14:tracePt t="57644" x="6764338" y="2125663"/>
          <p14:tracePt t="57647" x="6783388" y="2125663"/>
          <p14:tracePt t="57649" x="6800850" y="2125663"/>
          <p14:tracePt t="57655" x="6810375" y="2125663"/>
          <p14:tracePt t="57658" x="6846888" y="2125663"/>
          <p14:tracePt t="57659" x="6856413" y="2125663"/>
          <p14:tracePt t="57662" x="6864350" y="2125663"/>
          <p14:tracePt t="57665" x="6873875" y="2125663"/>
          <p14:tracePt t="57667" x="6883400" y="2125663"/>
          <p14:tracePt t="57670" x="6892925" y="2125663"/>
          <p14:tracePt t="57673" x="6910388" y="2125663"/>
          <p14:tracePt t="57677" x="6919913" y="2116138"/>
          <p14:tracePt t="57746" x="6937375" y="2116138"/>
          <p14:tracePt t="57747" x="6946900" y="2116138"/>
          <p14:tracePt t="57751" x="6956425" y="2116138"/>
          <p14:tracePt t="57753" x="6964363" y="2116138"/>
          <p14:tracePt t="57755" x="6973888" y="2116138"/>
          <p14:tracePt t="57760" x="6983413" y="2116138"/>
          <p14:tracePt t="57761" x="6992938" y="2116138"/>
          <p14:tracePt t="57763" x="7000875" y="2116138"/>
          <p14:tracePt t="57765" x="7010400" y="2116138"/>
          <p14:tracePt t="57766" x="7019925" y="2116138"/>
          <p14:tracePt t="57771" x="7029450" y="2116138"/>
          <p14:tracePt t="57772" x="7037388" y="2116138"/>
          <p14:tracePt t="57776" x="7046913" y="2116138"/>
          <p14:tracePt t="57778" x="7065963" y="2116138"/>
          <p14:tracePt t="57783" x="7073900" y="2116138"/>
          <p14:tracePt t="57790" x="7083425" y="2116138"/>
          <p14:tracePt t="57794" x="7092950" y="2116138"/>
          <p14:tracePt t="57799" x="7102475" y="2116138"/>
          <p14:tracePt t="57804" x="7110413" y="2116138"/>
          <p14:tracePt t="57810" x="7119938" y="2116138"/>
          <p14:tracePt t="57822" x="7129463" y="2116138"/>
          <p14:tracePt t="57856" x="7138988" y="2116138"/>
          <p14:tracePt t="57860" x="7138988" y="2125663"/>
          <p14:tracePt t="57863" x="7146925" y="2125663"/>
          <p14:tracePt t="57871" x="7156450" y="2133600"/>
          <p14:tracePt t="57874" x="7165975" y="2143125"/>
          <p14:tracePt t="57877" x="7175500" y="2143125"/>
          <p14:tracePt t="57881" x="7183438" y="2143125"/>
          <p14:tracePt t="57889" x="7192963" y="2152650"/>
          <p14:tracePt t="57891" x="7202488" y="2160588"/>
          <p14:tracePt t="57894" x="7219950" y="2170113"/>
          <p14:tracePt t="57897" x="7229475" y="2179638"/>
          <p14:tracePt t="57901" x="7239000" y="2189163"/>
          <p14:tracePt t="57907" x="7265988" y="2206625"/>
          <p14:tracePt t="57909" x="7283450" y="2225675"/>
          <p14:tracePt t="57914" x="7302500" y="2243138"/>
          <p14:tracePt t="57916" x="7319963" y="2262188"/>
          <p14:tracePt t="57923" x="7375525" y="2298700"/>
          <p14:tracePt t="57925" x="7375525" y="2316163"/>
          <p14:tracePt t="57928" x="7402513" y="2335213"/>
          <p14:tracePt t="57934" x="7439025" y="2362200"/>
          <p14:tracePt t="57939" x="7485063" y="2408238"/>
          <p14:tracePt t="57945" x="7512050" y="2435225"/>
          <p14:tracePt t="57947" x="7521575" y="2444750"/>
          <p14:tracePt t="57965" x="7594600" y="2508250"/>
          <p14:tracePt t="57967" x="7594600" y="2517775"/>
          <p14:tracePt t="57972" x="7602538" y="2525713"/>
          <p14:tracePt t="57974" x="7612063" y="2535238"/>
          <p14:tracePt t="57979" x="7621588" y="2544763"/>
          <p14:tracePt t="57981" x="7621588" y="2554288"/>
          <p14:tracePt t="57988" x="7621588" y="2562225"/>
          <p14:tracePt t="57990" x="7621588" y="2571750"/>
          <p14:tracePt t="57994" x="7631113" y="2589213"/>
          <p14:tracePt t="57996" x="7639050" y="2598738"/>
          <p14:tracePt t="57999" x="7639050" y="2608263"/>
          <p14:tracePt t="58002" x="7639050" y="2617788"/>
          <p14:tracePt t="58007" x="7658100" y="2635250"/>
          <p14:tracePt t="58008" x="7658100" y="2644775"/>
          <p14:tracePt t="58012" x="7658100" y="2662238"/>
          <p14:tracePt t="58014" x="7667625" y="2671763"/>
          <p14:tracePt t="58017" x="7667625" y="2681288"/>
          <p14:tracePt t="58022" x="7675563" y="2698750"/>
          <p14:tracePt t="58025" x="7675563" y="2708275"/>
          <p14:tracePt t="58029" x="7685088" y="2717800"/>
          <p14:tracePt t="58031" x="7694613" y="2727325"/>
          <p14:tracePt t="58037" x="7694613" y="2744788"/>
          <p14:tracePt t="58040" x="7694613" y="2754313"/>
          <p14:tracePt t="58043" x="7704138" y="2763838"/>
          <p14:tracePt t="58045" x="7712075" y="2771775"/>
          <p14:tracePt t="58048" x="7712075" y="2781300"/>
          <p14:tracePt t="58058" x="7721600" y="2781300"/>
          <p14:tracePt t="58061" x="7721600" y="2790825"/>
          <p14:tracePt t="58071" x="7731125" y="2800350"/>
          <p14:tracePt t="58090" x="7731125" y="2808288"/>
          <p14:tracePt t="58119" x="7731125" y="2817813"/>
          <p14:tracePt t="64070" x="7740650" y="2817813"/>
          <p14:tracePt t="64073" x="7748588" y="2817813"/>
          <p14:tracePt t="64076" x="7748588" y="2808288"/>
          <p14:tracePt t="64078" x="7758113" y="2808288"/>
          <p14:tracePt t="64081" x="7767638" y="2800350"/>
          <p14:tracePt t="64083" x="7767638" y="2790825"/>
          <p14:tracePt t="64088" x="7785100" y="2790825"/>
          <p14:tracePt t="64090" x="7785100" y="2781300"/>
          <p14:tracePt t="64092" x="7794625" y="2781300"/>
          <p14:tracePt t="64094" x="7804150" y="2771775"/>
          <p14:tracePt t="64096" x="7813675" y="2763838"/>
          <p14:tracePt t="64101" x="7821613" y="2763838"/>
          <p14:tracePt t="64105" x="7831138" y="2744788"/>
          <p14:tracePt t="64107" x="7831138" y="2735263"/>
          <p14:tracePt t="64111" x="7840663" y="2735263"/>
          <p14:tracePt t="64115" x="7850188" y="2735263"/>
          <p14:tracePt t="64117" x="7850188" y="2727325"/>
          <p14:tracePt t="64259" x="7850188" y="2717800"/>
          <p14:tracePt t="64480" x="7850188" y="2727325"/>
          <p14:tracePt t="64485" x="7850188" y="2735263"/>
          <p14:tracePt t="64486" x="7850188" y="2744788"/>
          <p14:tracePt t="64489" x="7840663" y="2754313"/>
          <p14:tracePt t="64491" x="7840663" y="2763838"/>
          <p14:tracePt t="64494" x="7840663" y="2781300"/>
          <p14:tracePt t="64497" x="7840663" y="2790825"/>
          <p14:tracePt t="64499" x="7831138" y="2800350"/>
          <p14:tracePt t="64504" x="7821613" y="2808288"/>
          <p14:tracePt t="64507" x="7821613" y="2827338"/>
          <p14:tracePt t="64510" x="7813675" y="2836863"/>
          <p14:tracePt t="64514" x="7813675" y="2844800"/>
          <p14:tracePt t="64516" x="7804150" y="2854325"/>
          <p14:tracePt t="64521" x="7804150" y="2873375"/>
          <p14:tracePt t="64523" x="7794625" y="2873375"/>
          <p14:tracePt t="64526" x="7794625" y="2890838"/>
          <p14:tracePt t="64536" x="7794625" y="2900363"/>
          <p14:tracePt t="64539" x="7785100" y="2917825"/>
          <p14:tracePt t="64544" x="7785100" y="2927350"/>
          <p14:tracePt t="64546" x="7785100" y="2936875"/>
          <p14:tracePt t="64549" x="7785100" y="2946400"/>
          <p14:tracePt t="64555" x="7785100" y="2963863"/>
          <p14:tracePt t="64559" x="7785100" y="2973388"/>
          <p14:tracePt t="64561" x="7785100" y="2982913"/>
          <p14:tracePt t="64562" x="7785100" y="2990850"/>
          <p14:tracePt t="64565" x="7785100" y="3000375"/>
          <p14:tracePt t="64570" x="7785100" y="3009900"/>
          <p14:tracePt t="64572" x="7785100" y="3017838"/>
          <p14:tracePt t="64576" x="7785100" y="3027363"/>
          <p14:tracePt t="64580" x="7785100" y="3036888"/>
          <p14:tracePt t="64587" x="7777163" y="3046413"/>
          <p14:tracePt t="64593" x="7777163" y="3054350"/>
          <p14:tracePt t="64599" x="7767638" y="3054350"/>
          <p14:tracePt t="64603" x="7767638" y="3063875"/>
          <p14:tracePt t="64605" x="7758113" y="3063875"/>
          <p14:tracePt t="64607" x="7758113" y="3073400"/>
          <p14:tracePt t="64611" x="7748588" y="3090863"/>
          <p14:tracePt t="64614" x="7740650" y="3100388"/>
          <p14:tracePt t="64616" x="7740650" y="3109913"/>
          <p14:tracePt t="64620" x="7731125" y="3119438"/>
          <p14:tracePt t="64622" x="7721600" y="3136900"/>
          <p14:tracePt t="64625" x="7712075" y="3155950"/>
          <p14:tracePt t="64627" x="7694613" y="3163888"/>
          <p14:tracePt t="64632" x="7675563" y="3192463"/>
          <p14:tracePt t="64633" x="7667625" y="3200400"/>
          <p14:tracePt t="64639" x="7648575" y="3236913"/>
          <p14:tracePt t="64641" x="7631113" y="3265488"/>
          <p14:tracePt t="64642" x="7612063" y="3282950"/>
          <p14:tracePt t="64645" x="7602538" y="3302000"/>
          <p14:tracePt t="64648" x="7585075" y="3338513"/>
          <p14:tracePt t="64652" x="7558088" y="3365500"/>
          <p14:tracePt t="64654" x="7548563" y="3375025"/>
          <p14:tracePt t="64656" x="7539038" y="3402013"/>
          <p14:tracePt t="64659" x="7531100" y="3411538"/>
          <p14:tracePt t="64660" x="7521575" y="3419475"/>
          <p14:tracePt t="64662" x="7512050" y="3438525"/>
          <p14:tracePt t="64664" x="7502525" y="3438525"/>
          <p14:tracePt t="64666" x="7494588" y="3446463"/>
          <p14:tracePt t="64670" x="7494588" y="3455988"/>
          <p14:tracePt t="64672" x="7485063" y="3465513"/>
          <p14:tracePt t="64675" x="7475538" y="3475038"/>
          <p14:tracePt t="64683" x="7458075" y="3492500"/>
          <p14:tracePt t="64686" x="7448550" y="3492500"/>
          <p14:tracePt t="64690" x="7439025" y="3502025"/>
          <p14:tracePt t="64697" x="7429500" y="3502025"/>
          <p14:tracePt t="64698" x="7421563" y="3502025"/>
          <p14:tracePt t="64706" x="7412038" y="3511550"/>
          <p14:tracePt t="64712" x="7402513" y="3511550"/>
          <p14:tracePt t="64716" x="7392988" y="3511550"/>
          <p14:tracePt t="64735" x="7385050" y="3511550"/>
          <p14:tracePt t="64738" x="7385050" y="3519488"/>
          <p14:tracePt t="64800" x="7375525" y="3519488"/>
          <p14:tracePt t="64804" x="7356475" y="3519488"/>
          <p14:tracePt t="64805" x="7348538" y="3511550"/>
          <p14:tracePt t="64808" x="7339013" y="3511550"/>
          <p14:tracePt t="64810" x="7329488" y="3511550"/>
          <p14:tracePt t="64812" x="7312025" y="3511550"/>
          <p14:tracePt t="64814" x="7292975" y="3511550"/>
          <p14:tracePt t="64816" x="7283450" y="3511550"/>
          <p14:tracePt t="64820" x="7256463" y="3511550"/>
          <p14:tracePt t="64823" x="7229475" y="3502025"/>
          <p14:tracePt t="64824" x="7212013" y="3502025"/>
          <p14:tracePt t="64826" x="7183438" y="3502025"/>
          <p14:tracePt t="64830" x="7146925" y="3502025"/>
          <p14:tracePt t="64832" x="7138988" y="3502025"/>
          <p14:tracePt t="64834" x="7119938" y="3502025"/>
          <p14:tracePt t="64839" x="7073900" y="3492500"/>
          <p14:tracePt t="64841" x="7056438" y="3492500"/>
          <p14:tracePt t="64843" x="7037388" y="3492500"/>
          <p14:tracePt t="64845" x="7019925" y="3492500"/>
          <p14:tracePt t="64848" x="7000875" y="3492500"/>
          <p14:tracePt t="64854" x="6946900" y="3482975"/>
          <p14:tracePt t="64856" x="6929438" y="3482975"/>
          <p14:tracePt t="64858" x="6910388" y="3482975"/>
          <p14:tracePt t="64860" x="6883400" y="3482975"/>
          <p14:tracePt t="64862" x="6864350" y="3482975"/>
          <p14:tracePt t="64865" x="6856413" y="3482975"/>
          <p14:tracePt t="64867" x="6846888" y="3482975"/>
          <p14:tracePt t="64871" x="6810375" y="3482975"/>
          <p14:tracePt t="64874" x="6791325" y="3482975"/>
          <p14:tracePt t="64876" x="6773863" y="3482975"/>
          <p14:tracePt t="64878" x="6764338" y="3482975"/>
          <p14:tracePt t="64882" x="6754813" y="3482975"/>
          <p14:tracePt t="64887" x="6727825" y="3475038"/>
          <p14:tracePt t="64891" x="6710363" y="3475038"/>
          <p14:tracePt t="64895" x="6700838" y="3475038"/>
          <p14:tracePt t="64900" x="6691313" y="3475038"/>
          <p14:tracePt t="64905" x="6673850" y="3475038"/>
          <p14:tracePt t="64907" x="6664325" y="3475038"/>
          <p14:tracePt t="64910" x="6654800" y="3475038"/>
          <p14:tracePt t="64914" x="6637338" y="3475038"/>
          <p14:tracePt t="64922" x="6618288" y="3475038"/>
          <p14:tracePt t="64926" x="6610350" y="3475038"/>
          <p14:tracePt t="64928" x="6600825" y="3475038"/>
          <p14:tracePt t="64936" x="6591300" y="3475038"/>
          <p14:tracePt t="64939" x="6564313" y="3475038"/>
          <p14:tracePt t="64961" x="6481763" y="3475038"/>
          <p14:tracePt t="64963" x="6464300" y="3475038"/>
          <p14:tracePt t="64970" x="6445250" y="3475038"/>
          <p14:tracePt t="64972" x="6427788" y="3475038"/>
          <p14:tracePt t="64979" x="6408738" y="3475038"/>
          <p14:tracePt t="64989" x="6391275" y="3475038"/>
          <p14:tracePt t="64991" x="6372225" y="3475038"/>
          <p14:tracePt t="64995" x="6362700" y="3475038"/>
          <p14:tracePt t="64998" x="6354763" y="3475038"/>
          <p14:tracePt t="65003" x="6354763" y="3465513"/>
          <p14:tracePt t="65006" x="6345238" y="3465513"/>
          <p14:tracePt t="65009" x="6335713" y="3465513"/>
          <p14:tracePt t="65014" x="6308725" y="3446463"/>
          <p14:tracePt t="65020" x="6291263" y="3446463"/>
          <p14:tracePt t="65031" x="6281738" y="3446463"/>
          <p14:tracePt t="65057" x="6272213" y="3446463"/>
          <p14:tracePt t="65083" x="6254750" y="3446463"/>
          <p14:tracePt t="65088" x="6226175" y="3446463"/>
          <p14:tracePt t="65092" x="6208713" y="3446463"/>
          <p14:tracePt t="65097" x="6199188" y="3446463"/>
          <p14:tracePt t="65100" x="6181725" y="3438525"/>
          <p14:tracePt t="65106" x="6172200" y="3438525"/>
          <p14:tracePt t="65108" x="6145213" y="3438525"/>
          <p14:tracePt t="65111" x="6116638" y="3429000"/>
          <p14:tracePt t="65114" x="6099175" y="3419475"/>
          <p14:tracePt t="65121" x="6080125" y="3419475"/>
          <p14:tracePt t="65125" x="6053138" y="3411538"/>
          <p14:tracePt t="65127" x="6035675" y="3411538"/>
          <p14:tracePt t="65132" x="6016625" y="3411538"/>
          <p14:tracePt t="65139" x="5980113" y="3402013"/>
          <p14:tracePt t="65143" x="5962650" y="3402013"/>
          <p14:tracePt t="65150" x="5943600" y="3392488"/>
          <p14:tracePt t="65154" x="5926138" y="3392488"/>
          <p14:tracePt t="65157" x="5916613" y="3382963"/>
          <p14:tracePt t="65160" x="5899150" y="3382963"/>
          <p14:tracePt t="65164" x="5889625" y="3382963"/>
          <p14:tracePt t="65170" x="5880100" y="3382963"/>
          <p14:tracePt t="65174" x="5870575" y="3375025"/>
          <p14:tracePt t="65179" x="5853113" y="3375025"/>
          <p14:tracePt t="65187" x="5843588" y="3365500"/>
          <p14:tracePt t="65190" x="5834063" y="3365500"/>
          <p14:tracePt t="65192" x="5834063" y="3355975"/>
          <p14:tracePt t="65197" x="5826125" y="3355975"/>
          <p14:tracePt t="65199" x="5816600" y="3346450"/>
          <p14:tracePt t="65205" x="5807075" y="3346450"/>
          <p14:tracePt t="65209" x="5789613" y="3346450"/>
          <p14:tracePt t="65212" x="5780088" y="3346450"/>
          <p14:tracePt t="65214" x="5780088" y="3338513"/>
          <p14:tracePt t="65220" x="5761038" y="3338513"/>
          <p14:tracePt t="65224" x="5743575" y="3338513"/>
          <p14:tracePt t="65230" x="5724525" y="3338513"/>
          <p14:tracePt t="65232" x="5724525" y="3328988"/>
          <p14:tracePt t="65237" x="5716588" y="3328988"/>
          <p14:tracePt t="65243" x="5716588" y="3319463"/>
          <p14:tracePt t="65245" x="5707063" y="3319463"/>
          <p14:tracePt t="65255" x="5688013" y="3309938"/>
          <p14:tracePt t="65259" x="5680075" y="3309938"/>
          <p14:tracePt t="65265" x="5670550" y="3309938"/>
          <p14:tracePt t="65273" x="5661025" y="3309938"/>
          <p14:tracePt t="65276" x="5661025" y="3302000"/>
          <p14:tracePt t="65284" x="5643563" y="3302000"/>
          <p14:tracePt t="65290" x="5616575" y="3292475"/>
          <p14:tracePt t="65293" x="5607050" y="3292475"/>
          <p14:tracePt t="65296" x="5597525" y="3282950"/>
          <p14:tracePt t="65300" x="5580063" y="3273425"/>
          <p14:tracePt t="65306" x="5551488" y="3273425"/>
          <p14:tracePt t="65309" x="5543550" y="3273425"/>
          <p14:tracePt t="65311" x="5524500" y="3255963"/>
          <p14:tracePt t="65321" x="5497513" y="3255963"/>
          <p14:tracePt t="65324" x="5487988" y="3255963"/>
          <p14:tracePt t="65326" x="5478463" y="3255963"/>
          <p14:tracePt t="65331" x="5470525" y="3255963"/>
          <p14:tracePt t="65334" x="5461000" y="3255963"/>
          <p14:tracePt t="65339" x="5434013" y="3255963"/>
          <p14:tracePt t="65344" x="5424488" y="3255963"/>
          <p14:tracePt t="65348" x="5405438" y="3255963"/>
          <p14:tracePt t="65356" x="5397500" y="3246438"/>
          <p14:tracePt t="65359" x="5387975" y="3246438"/>
          <p14:tracePt t="65371" x="5378450" y="3246438"/>
          <p14:tracePt t="65391" x="5368925" y="3246438"/>
          <p14:tracePt t="65406" x="5360988" y="3246438"/>
          <p14:tracePt t="65434" x="5360988" y="3236913"/>
          <p14:tracePt t="65439" x="5351463" y="3236913"/>
          <p14:tracePt t="65447" x="5341938" y="3236913"/>
          <p14:tracePt t="65464" x="5334000" y="3236913"/>
          <p14:tracePt t="65473" x="5324475" y="3236913"/>
          <p14:tracePt t="65477" x="5314950" y="3236913"/>
          <p14:tracePt t="65481" x="5297488" y="3236913"/>
          <p14:tracePt t="65489" x="5287963" y="3236913"/>
          <p14:tracePt t="65493" x="5278438" y="3236913"/>
          <p14:tracePt t="65496" x="5260975" y="3246438"/>
          <p14:tracePt t="65505" x="5241925" y="3246438"/>
          <p14:tracePt t="65511" x="5232400" y="3246438"/>
          <p14:tracePt t="65513" x="5232400" y="3255963"/>
          <p14:tracePt t="65523" x="5224463" y="3255963"/>
          <p14:tracePt t="65532" x="5214938" y="3255963"/>
          <p14:tracePt t="65538" x="5205413" y="3265488"/>
          <p14:tracePt t="65541" x="5195888" y="3265488"/>
          <p14:tracePt t="65550" x="5187950" y="3265488"/>
          <p14:tracePt t="65565" x="5187950" y="3273425"/>
          <p14:tracePt t="65574" x="5178425" y="3273425"/>
          <p14:tracePt t="65729" x="5168900" y="3273425"/>
          <p14:tracePt t="65735" x="5159375" y="3273425"/>
          <p14:tracePt t="65737" x="5159375" y="3282950"/>
          <p14:tracePt t="65750" x="5151438" y="3292475"/>
          <p14:tracePt t="65756" x="5141913" y="3292475"/>
          <p14:tracePt t="65758" x="5141913" y="3302000"/>
          <p14:tracePt t="65815" x="5132388" y="3302000"/>
          <p14:tracePt t="66154" x="5132388" y="3309938"/>
          <p14:tracePt t="66165" x="5132388" y="3319463"/>
          <p14:tracePt t="66175" x="5132388" y="3328988"/>
          <p14:tracePt t="66233" x="5141913" y="3328988"/>
          <p14:tracePt t="66236" x="5141913" y="3338513"/>
          <p14:tracePt t="66246" x="5141913" y="3346450"/>
          <p14:tracePt t="66250" x="5151438" y="3346450"/>
          <p14:tracePt t="66372" x="5151438" y="3355975"/>
          <p14:tracePt t="108946" x="5159375" y="3355975"/>
          <p14:tracePt t="108955" x="5168900" y="3355975"/>
          <p14:tracePt t="108958" x="5187950" y="3355975"/>
          <p14:tracePt t="108960" x="5195888" y="3355975"/>
          <p14:tracePt t="108974" x="5260975" y="3355975"/>
          <p14:tracePt t="108977" x="5278438" y="3355975"/>
          <p14:tracePt t="108984" x="5305425" y="3355975"/>
          <p14:tracePt t="108985" x="5324475" y="3355975"/>
          <p14:tracePt t="108987" x="5334000" y="3355975"/>
          <p14:tracePt t="108988" x="5341938" y="3355975"/>
          <p14:tracePt t="108990" x="5351463" y="3355975"/>
          <p14:tracePt t="108992" x="5360988" y="3355975"/>
          <p14:tracePt t="108996" x="5378450" y="3355975"/>
          <p14:tracePt t="108998" x="5405438" y="3355975"/>
          <p14:tracePt t="109000" x="5414963" y="3355975"/>
          <p14:tracePt t="109002" x="5424488" y="3355975"/>
          <p14:tracePt t="109004" x="5434013" y="3355975"/>
          <p14:tracePt t="109006" x="5441950" y="3355975"/>
          <p14:tracePt t="109007" x="5451475" y="3355975"/>
          <p14:tracePt t="109010" x="5461000" y="3355975"/>
          <p14:tracePt t="109013" x="5470525" y="3355975"/>
          <p14:tracePt t="109017" x="5478463" y="3355975"/>
          <p14:tracePt t="109021" x="5487988" y="3355975"/>
          <p14:tracePt t="109025" x="5497513" y="3355975"/>
          <p14:tracePt t="109028" x="5497513" y="3346450"/>
          <p14:tracePt t="109031" x="5507038" y="3346450"/>
          <p14:tracePt t="109034" x="5514975" y="3346450"/>
          <p14:tracePt t="109040" x="5524500" y="3346450"/>
          <p14:tracePt t="109047" x="5543550" y="3346450"/>
          <p14:tracePt t="109050" x="5551488" y="3346450"/>
          <p14:tracePt t="109051" x="5561013" y="3346450"/>
          <p14:tracePt t="109054" x="5570538" y="3346450"/>
          <p14:tracePt t="109056" x="5580063" y="3346450"/>
          <p14:tracePt t="109059" x="5588000" y="3346450"/>
          <p14:tracePt t="109063" x="5607050" y="3346450"/>
          <p14:tracePt t="109065" x="5624513" y="3346450"/>
          <p14:tracePt t="109067" x="5634038" y="3355975"/>
          <p14:tracePt t="109072" x="5653088" y="3355975"/>
          <p14:tracePt t="109074" x="5661025" y="3365500"/>
          <p14:tracePt t="109075" x="5670550" y="3365500"/>
          <p14:tracePt t="109078" x="5688013" y="3365500"/>
          <p14:tracePt t="109082" x="5707063" y="3375025"/>
          <p14:tracePt t="109084" x="5716588" y="3382963"/>
          <p14:tracePt t="109086" x="5753100" y="3382963"/>
          <p14:tracePt t="109088" x="5761038" y="3382963"/>
          <p14:tracePt t="109089" x="5789613" y="3392488"/>
          <p14:tracePt t="109093" x="5807075" y="3392488"/>
          <p14:tracePt t="109097" x="5843588" y="3402013"/>
          <p14:tracePt t="109098" x="5853113" y="3402013"/>
          <p14:tracePt t="109101" x="5889625" y="3411538"/>
          <p14:tracePt t="109102" x="5907088" y="3411538"/>
          <p14:tracePt t="109105" x="5943600" y="3411538"/>
          <p14:tracePt t="109108" x="5972175" y="3429000"/>
          <p14:tracePt t="109111" x="5989638" y="3438525"/>
          <p14:tracePt t="109114" x="6016625" y="3438525"/>
          <p14:tracePt t="109116" x="6035675" y="3446463"/>
          <p14:tracePt t="109117" x="6062663" y="3446463"/>
          <p14:tracePt t="109120" x="6080125" y="3455988"/>
          <p14:tracePt t="109121" x="6099175" y="3455988"/>
          <p14:tracePt t="109124" x="6126163" y="3465513"/>
          <p14:tracePt t="109127" x="6135688" y="3475038"/>
          <p14:tracePt t="109130" x="6153150" y="3475038"/>
          <p14:tracePt t="109135" x="6162675" y="3482975"/>
          <p14:tracePt t="109136" x="6181725" y="3482975"/>
          <p14:tracePt t="109137" x="6181725" y="3492500"/>
          <p14:tracePt t="109139" x="6189663" y="3492500"/>
          <p14:tracePt t="109141" x="6208713" y="3492500"/>
          <p14:tracePt t="109146" x="6218238" y="3492500"/>
          <p14:tracePt t="109150" x="6226175" y="3492500"/>
          <p14:tracePt t="109154" x="6235700" y="3492500"/>
          <p14:tracePt t="109155" x="6245225" y="3492500"/>
          <p14:tracePt t="109161" x="6254750" y="3492500"/>
          <p14:tracePt t="109164" x="6262688" y="3502025"/>
          <p14:tracePt t="109166" x="6272213" y="3502025"/>
          <p14:tracePt t="109172" x="6281738" y="3502025"/>
          <p14:tracePt t="109180" x="6291263" y="3502025"/>
          <p14:tracePt t="109186" x="6299200" y="3502025"/>
          <p14:tracePt t="109194" x="6308725" y="3502025"/>
          <p14:tracePt t="109207" x="6318250" y="3502025"/>
          <p14:tracePt t="109217" x="6326188" y="3502025"/>
          <p14:tracePt t="109441" x="6318250" y="3492500"/>
          <p14:tracePt t="109445" x="6299200" y="3492500"/>
          <p14:tracePt t="109453" x="6291263" y="3492500"/>
          <p14:tracePt t="109455" x="6281738" y="3492500"/>
          <p14:tracePt t="109465" x="6272213" y="3492500"/>
          <p14:tracePt t="109475" x="6254750" y="3492500"/>
          <p14:tracePt t="109482" x="6245225" y="3482975"/>
          <p14:tracePt t="109486" x="6235700" y="3482975"/>
          <p14:tracePt t="109489" x="6226175" y="3482975"/>
          <p14:tracePt t="109491" x="6218238" y="3482975"/>
          <p14:tracePt t="109495" x="6208713" y="3482975"/>
          <p14:tracePt t="109500" x="6189663" y="3482975"/>
          <p14:tracePt t="109505" x="6181725" y="3482975"/>
          <p14:tracePt t="109507" x="6162675" y="3482975"/>
          <p14:tracePt t="109513" x="6153150" y="3482975"/>
          <p14:tracePt t="109520" x="6145213" y="3482975"/>
          <p14:tracePt t="109524" x="6135688" y="3482975"/>
          <p14:tracePt t="109531" x="6126163" y="3482975"/>
          <p14:tracePt t="109534" x="6116638" y="3482975"/>
          <p14:tracePt t="109614" x="6089650" y="3482975"/>
          <p14:tracePt t="109622" x="6089650" y="3475038"/>
          <p14:tracePt t="109629" x="6089650" y="3465513"/>
          <p14:tracePt t="109633" x="6080125" y="3465513"/>
          <p14:tracePt t="109719" x="6080125" y="3455988"/>
          <p14:tracePt t="110053" x="6072188" y="3455988"/>
          <p14:tracePt t="116388" x="6080125" y="3446463"/>
          <p14:tracePt t="116391" x="6089650" y="3446463"/>
          <p14:tracePt t="116402" x="6099175" y="3446463"/>
          <p14:tracePt t="116674" x="6108700" y="3446463"/>
          <p14:tracePt t="116686" x="6108700" y="3438525"/>
          <p14:tracePt t="116692" x="6116638" y="3438525"/>
          <p14:tracePt t="116711" x="6126163" y="3438525"/>
          <p14:tracePt t="116927" x="6135688" y="3438525"/>
          <p14:tracePt t="117382" x="6135688" y="3429000"/>
          <p14:tracePt t="117462" x="6135688" y="3419475"/>
          <p14:tracePt t="117744" x="6145213" y="3419475"/>
          <p14:tracePt t="117758" x="6153150" y="3419475"/>
          <p14:tracePt t="117773" x="6162675" y="3419475"/>
          <p14:tracePt t="117781" x="6162675" y="3411538"/>
          <p14:tracePt t="117787" x="6172200" y="3411538"/>
          <p14:tracePt t="117790" x="6181725" y="3411538"/>
          <p14:tracePt t="117798" x="6181725" y="3402013"/>
          <p14:tracePt t="117802" x="6189663" y="3402013"/>
          <p14:tracePt t="117960" x="6199188" y="3402013"/>
          <p14:tracePt t="117968" x="6208713" y="3392488"/>
          <p14:tracePt t="118035" x="6208713" y="3382963"/>
          <p14:tracePt t="118045" x="6218238" y="3382963"/>
          <p14:tracePt t="118057" x="6226175" y="3382963"/>
          <p14:tracePt t="118061" x="6226175" y="3375025"/>
          <p14:tracePt t="118079" x="6235700" y="3375025"/>
          <p14:tracePt t="118385" x="6245225" y="3375025"/>
          <p14:tracePt t="118391" x="6254750" y="3375025"/>
          <p14:tracePt t="118395" x="6262688" y="3375025"/>
          <p14:tracePt t="118399" x="6272213" y="3375025"/>
          <p14:tracePt t="118402" x="6281738" y="3375025"/>
          <p14:tracePt t="118404" x="6299200" y="3375025"/>
          <p14:tracePt t="118408" x="6308725" y="3375025"/>
          <p14:tracePt t="118410" x="6318250" y="3375025"/>
          <p14:tracePt t="118416" x="6354763" y="3375025"/>
          <p14:tracePt t="118418" x="6372225" y="3375025"/>
          <p14:tracePt t="118420" x="6391275" y="3375025"/>
          <p14:tracePt t="118422" x="6418263" y="3375025"/>
          <p14:tracePt t="118425" x="6427788" y="3375025"/>
          <p14:tracePt t="118432" x="6491288" y="3382963"/>
          <p14:tracePt t="118434" x="6545263" y="3411538"/>
          <p14:tracePt t="118436" x="6573838" y="3419475"/>
          <p14:tracePt t="118438" x="6600825" y="3429000"/>
          <p14:tracePt t="118440" x="6645275" y="3446463"/>
          <p14:tracePt t="118443" x="6681788" y="3455988"/>
          <p14:tracePt t="118448" x="6746875" y="3475038"/>
          <p14:tracePt t="118450" x="6800850" y="3502025"/>
          <p14:tracePt t="118453" x="6864350" y="3519488"/>
          <p14:tracePt t="118455" x="6910388" y="3538538"/>
          <p14:tracePt t="118458" x="6992938" y="3584575"/>
          <p14:tracePt t="118461" x="7029450" y="3592513"/>
          <p14:tracePt t="118464" x="7046913" y="3602038"/>
          <p14:tracePt t="118466" x="7156450" y="3657600"/>
          <p14:tracePt t="118469" x="7202488" y="3684588"/>
          <p14:tracePt t="118470" x="7275513" y="3711575"/>
          <p14:tracePt t="118473" x="7366000" y="3757613"/>
          <p14:tracePt t="118475" x="7402513" y="3775075"/>
          <p14:tracePt t="118480" x="7485063" y="3811588"/>
          <p14:tracePt t="118483" x="7567613" y="3857625"/>
          <p14:tracePt t="118485" x="7675563" y="3903663"/>
          <p14:tracePt t="118487" x="7748588" y="3948113"/>
          <p14:tracePt t="118489" x="7821613" y="3984625"/>
          <p14:tracePt t="118491" x="7850188" y="4013200"/>
          <p14:tracePt t="118498" x="8104188" y="4140200"/>
          <p14:tracePt t="118502" x="8250238" y="4222750"/>
          <p14:tracePt t="118507" x="8415338" y="4313238"/>
          <p14:tracePt t="118509" x="8496300" y="4359275"/>
          <p14:tracePt t="118512" x="8632825" y="4432300"/>
          <p14:tracePt t="118515" x="8778875" y="4505325"/>
          <p14:tracePt t="118517" x="8870950" y="4559300"/>
          <p14:tracePt t="118519" x="8980488" y="4614863"/>
          <p14:tracePt t="118521" x="9061450" y="4660900"/>
          <p14:tracePt t="119110" x="1704975" y="6757988"/>
          <p14:tracePt t="119112" x="1576388" y="6684963"/>
          <p14:tracePt t="119115" x="1476375" y="6629400"/>
          <p14:tracePt t="119116" x="1349375" y="6548438"/>
          <p14:tracePt t="119118" x="1239838" y="6492875"/>
          <p14:tracePt t="119119" x="1193800" y="6465888"/>
          <p14:tracePt t="119122" x="1057275" y="6356350"/>
          <p14:tracePt t="119123" x="1020763" y="6338888"/>
          <p14:tracePt t="119125" x="920750" y="6283325"/>
          <p14:tracePt t="119127" x="874713" y="6246813"/>
          <p14:tracePt t="119131" x="728663" y="6137275"/>
          <p14:tracePt t="119133" x="620713" y="6064250"/>
          <p14:tracePt t="119134" x="538163" y="6000750"/>
          <p14:tracePt t="119136" x="492125" y="5964238"/>
          <p14:tracePt t="119138" x="446088" y="5927725"/>
          <p14:tracePt t="119140" x="365125" y="5854700"/>
          <p14:tracePt t="119141" x="336550" y="5827713"/>
          <p14:tracePt t="119143" x="301625" y="5808663"/>
          <p14:tracePt t="119148" x="146050" y="5645150"/>
          <p14:tracePt t="119149" x="82550" y="5581650"/>
          <p14:tracePt t="119151" x="26988" y="55260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63DD128C-77F0-4A3D-A3AD-12E6BC9F5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Involving Comparisons</a:t>
            </a:r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C20946C2-54EF-43A4-BEEE-FF0078C6C2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9374" y="1174689"/>
            <a:ext cx="7638801" cy="4720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</a:rPr>
              <a:t>Can implement selections of the form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 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by using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 linear file scan,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or by using indices in the following ways: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A5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comparison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  <a:r>
              <a:rPr lang="en-US" altLang="en-US" dirty="0">
                <a:ea typeface="MS PGothic" panose="020B0600070205080204" pitchFamily="34" charset="-128"/>
              </a:rPr>
              <a:t> (Relation is sorted on </a:t>
            </a:r>
            <a:r>
              <a:rPr lang="en-US" altLang="en-US" i="1" dirty="0">
                <a:ea typeface="MS PGothic" panose="020B0600070205080204" pitchFamily="34" charset="-128"/>
              </a:rPr>
              <a:t>A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use index to find first tuple 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and scan relation sequentially from there</a:t>
            </a:r>
          </a:p>
          <a:p>
            <a:pPr lvl="3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dirty="0">
                <a:ea typeface="MS PGothic" panose="020B0600070205080204" pitchFamily="34" charset="-128"/>
              </a:rPr>
              <a:t>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just scan relation sequentially till first tuple &gt;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v; </a:t>
            </a:r>
            <a:r>
              <a:rPr kumimoji="0" lang="en-US" altLang="en-US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do not use index</a:t>
            </a:r>
          </a:p>
          <a:p>
            <a:pPr lvl="3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dirty="0">
                <a:ea typeface="MS PGothic" panose="020B0600070205080204" pitchFamily="34" charset="-128"/>
              </a:rPr>
              <a:t>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endParaRPr lang="en-US" altLang="en-US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A6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secondary index, comparison</a:t>
            </a:r>
            <a:r>
              <a:rPr lang="en-US" altLang="en-US" dirty="0">
                <a:ea typeface="MS PGothic" panose="020B0600070205080204" pitchFamily="34" charset="-128"/>
              </a:rPr>
              <a:t>).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use index to find first index entry 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and scan index sequentially from there, to find pointers to records.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just scan leaf pages of index finding pointers to records, till first entry &gt;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v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either case, retrieve records that are pointed to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requires an I/O per record;</a:t>
            </a:r>
            <a:r>
              <a:rPr lang="en-US" altLang="en-US" dirty="0">
                <a:ea typeface="MS PGothic" panose="020B0600070205080204" pitchFamily="34" charset="-128"/>
              </a:rPr>
              <a:t> Linear file scan may be cheaper! (when the number of retrieved records is large)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327852-6AC5-4651-9EC4-4118E6A144F6}"/>
              </a:ext>
            </a:extLst>
          </p:cNvPr>
          <p:cNvSpPr/>
          <p:nvPr/>
        </p:nvSpPr>
        <p:spPr>
          <a:xfrm>
            <a:off x="4979504" y="4150405"/>
            <a:ext cx="3041374" cy="342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en-US" i="1" dirty="0"/>
              <a:t>Cost</a:t>
            </a:r>
            <a:r>
              <a:rPr lang="en-US" altLang="en-US" dirty="0"/>
              <a:t> </a:t>
            </a:r>
            <a:r>
              <a:rPr lang="en-US" altLang="en-US" i="1" dirty="0"/>
              <a:t>= h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*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T</a:t>
            </a:r>
            <a:r>
              <a:rPr lang="en-US" altLang="en-US" dirty="0"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r>
              <a:rPr lang="en-US" altLang="en-US" i="1" dirty="0"/>
              <a:t> </a:t>
            </a:r>
            <a:r>
              <a:rPr lang="en-US" altLang="en-US" dirty="0"/>
              <a:t>+ </a:t>
            </a:r>
            <a:r>
              <a:rPr lang="en-US" altLang="en-US" i="1" dirty="0"/>
              <a:t>n</a:t>
            </a:r>
            <a:r>
              <a:rPr lang="en-US" altLang="en-US" dirty="0"/>
              <a:t> * 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S</a:t>
            </a:r>
            <a:r>
              <a:rPr lang="en-US" altLang="en-US" dirty="0"/>
              <a:t> +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T</a:t>
            </a:r>
            <a:r>
              <a:rPr lang="en-US" altLang="en-US" dirty="0"/>
              <a:t>)</a:t>
            </a:r>
            <a:endParaRPr lang="en-US" altLang="en-US" i="1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5C6F73CB-FC74-491D-8F8D-E347AD829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392"/>
    </mc:Choice>
    <mc:Fallback>
      <p:transition spd="slow" advTm="178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4" x="36513" y="3502025"/>
          <p14:tracePt t="1107" x="53975" y="3502025"/>
          <p14:tracePt t="1109" x="73025" y="3502025"/>
          <p14:tracePt t="1116" x="109538" y="3511550"/>
          <p14:tracePt t="1118" x="127000" y="3519488"/>
          <p14:tracePt t="1124" x="146050" y="3519488"/>
          <p14:tracePt t="1127" x="163513" y="3529013"/>
          <p14:tracePt t="1130" x="182563" y="3529013"/>
          <p14:tracePt t="1135" x="209550" y="3529013"/>
          <p14:tracePt t="1139" x="228600" y="3529013"/>
          <p14:tracePt t="1144" x="236538" y="3538538"/>
          <p14:tracePt t="1146" x="246063" y="3538538"/>
          <p14:tracePt t="1149" x="265113" y="3538538"/>
          <p14:tracePt t="1155" x="273050" y="3538538"/>
          <p14:tracePt t="1164" x="282575" y="3538538"/>
          <p14:tracePt t="1171" x="292100" y="3538538"/>
          <p14:tracePt t="1185" x="301625" y="3538538"/>
          <p14:tracePt t="1198" x="309563" y="3538538"/>
          <p14:tracePt t="1201" x="328613" y="3538538"/>
          <p14:tracePt t="1207" x="346075" y="3538538"/>
          <p14:tracePt t="1210" x="346075" y="3548063"/>
          <p14:tracePt t="1217" x="373063" y="3548063"/>
          <p14:tracePt t="1220" x="392113" y="3556000"/>
          <p14:tracePt t="1222" x="401638" y="3556000"/>
          <p14:tracePt t="1225" x="419100" y="3556000"/>
          <p14:tracePt t="1234" x="446088" y="3565525"/>
          <p14:tracePt t="1236" x="455613" y="3565525"/>
          <p14:tracePt t="1239" x="465138" y="3565525"/>
          <p14:tracePt t="1241" x="474663" y="3565525"/>
          <p14:tracePt t="1245" x="482600" y="3565525"/>
          <p14:tracePt t="1250" x="492125" y="3565525"/>
          <p14:tracePt t="1252" x="501650" y="3565525"/>
          <p14:tracePt t="1277" x="592138" y="3575050"/>
          <p14:tracePt t="1284" x="611188" y="3575050"/>
          <p14:tracePt t="1287" x="620713" y="3575050"/>
          <p14:tracePt t="1289" x="628650" y="3575050"/>
          <p14:tracePt t="1300" x="638175" y="3575050"/>
          <p14:tracePt t="48675" x="647700" y="3575050"/>
          <p14:tracePt t="48683" x="674688" y="3575050"/>
          <p14:tracePt t="48687" x="684213" y="3575050"/>
          <p14:tracePt t="48696" x="692150" y="3575050"/>
          <p14:tracePt t="48923" x="701675" y="3575050"/>
          <p14:tracePt t="48926" x="701675" y="3565525"/>
          <p14:tracePt t="48929" x="701675" y="3556000"/>
          <p14:tracePt t="48932" x="701675" y="3548063"/>
          <p14:tracePt t="48934" x="711200" y="3548063"/>
          <p14:tracePt t="48940" x="720725" y="3538538"/>
          <p14:tracePt t="48944" x="720725" y="3529013"/>
          <p14:tracePt t="48945" x="720725" y="3519488"/>
          <p14:tracePt t="48948" x="728663" y="3511550"/>
          <p14:tracePt t="48950" x="728663" y="3502025"/>
          <p14:tracePt t="48953" x="747713" y="3492500"/>
          <p14:tracePt t="48957" x="747713" y="3482975"/>
          <p14:tracePt t="48960" x="757238" y="3465513"/>
          <p14:tracePt t="48962" x="757238" y="3455988"/>
          <p14:tracePt t="48964" x="765175" y="3446463"/>
          <p14:tracePt t="48969" x="774700" y="3438525"/>
          <p14:tracePt t="48974" x="784225" y="3419475"/>
          <p14:tracePt t="48976" x="801688" y="3402013"/>
          <p14:tracePt t="48979" x="811213" y="3392488"/>
          <p14:tracePt t="48983" x="811213" y="3382963"/>
          <p14:tracePt t="48985" x="820738" y="3375025"/>
          <p14:tracePt t="48991" x="838200" y="3355975"/>
          <p14:tracePt t="48993" x="847725" y="3338513"/>
          <p14:tracePt t="48997" x="866775" y="3319463"/>
          <p14:tracePt t="49001" x="874713" y="3309938"/>
          <p14:tracePt t="49003" x="884238" y="3302000"/>
          <p14:tracePt t="49005" x="903288" y="3292475"/>
          <p14:tracePt t="49008" x="903288" y="3282950"/>
          <p14:tracePt t="49010" x="920750" y="3273425"/>
          <p14:tracePt t="49012" x="930275" y="3265488"/>
          <p14:tracePt t="49016" x="947738" y="3255963"/>
          <p14:tracePt t="49020" x="966788" y="3236913"/>
          <p14:tracePt t="49024" x="984250" y="3228975"/>
          <p14:tracePt t="49027" x="1003300" y="3219450"/>
          <p14:tracePt t="49030" x="1011238" y="3200400"/>
          <p14:tracePt t="49033" x="1020763" y="3200400"/>
          <p14:tracePt t="49035" x="1030288" y="3192463"/>
          <p14:tracePt t="49039" x="1039813" y="3192463"/>
          <p14:tracePt t="49042" x="1047750" y="3182938"/>
          <p14:tracePt t="49047" x="1057275" y="3173413"/>
          <p14:tracePt t="49048" x="1066800" y="3173413"/>
          <p14:tracePt t="49052" x="1066800" y="3163888"/>
          <p14:tracePt t="49058" x="1076325" y="3155950"/>
          <p14:tracePt t="49062" x="1084263" y="3146425"/>
          <p14:tracePt t="49066" x="1093788" y="3146425"/>
          <p14:tracePt t="49069" x="1103313" y="3146425"/>
          <p14:tracePt t="49075" x="1112838" y="3136900"/>
          <p14:tracePt t="49078" x="1120775" y="3136900"/>
          <p14:tracePt t="49084" x="1120775" y="3127375"/>
          <p14:tracePt t="49092" x="1130300" y="3119438"/>
          <p14:tracePt t="49094" x="1139825" y="3119438"/>
          <p14:tracePt t="49097" x="1149350" y="3109913"/>
          <p14:tracePt t="49103" x="1157288" y="3100388"/>
          <p14:tracePt t="49106" x="1166813" y="3100388"/>
          <p14:tracePt t="49109" x="1176338" y="3100388"/>
          <p14:tracePt t="49111" x="1176338" y="3090863"/>
          <p14:tracePt t="49115" x="1185863" y="3082925"/>
          <p14:tracePt t="49123" x="1203325" y="3082925"/>
          <p14:tracePt t="49131" x="1212850" y="3073400"/>
          <p14:tracePt t="49133" x="1222375" y="3073400"/>
          <p14:tracePt t="49138" x="1230313" y="3073400"/>
          <p14:tracePt t="49143" x="1230313" y="3063875"/>
          <p14:tracePt t="49156" x="1230313" y="3054350"/>
          <p14:tracePt t="49191" x="1239838" y="3054350"/>
          <p14:tracePt t="49202" x="1249363" y="3046413"/>
          <p14:tracePt t="49216" x="1258888" y="3046413"/>
          <p14:tracePt t="49220" x="1258888" y="3036888"/>
          <p14:tracePt t="49243" x="1266825" y="3036888"/>
          <p14:tracePt t="49250" x="1276350" y="3036888"/>
          <p14:tracePt t="49260" x="1276350" y="3027363"/>
          <p14:tracePt t="49270" x="1293813" y="3027363"/>
          <p14:tracePt t="49282" x="1293813" y="3017838"/>
          <p14:tracePt t="49294" x="1303338" y="3009900"/>
          <p14:tracePt t="49301" x="1312863" y="3009900"/>
          <p14:tracePt t="49303" x="1322388" y="3009900"/>
          <p14:tracePt t="49312" x="1330325" y="3000375"/>
          <p14:tracePt t="49314" x="1339850" y="3000375"/>
          <p14:tracePt t="49321" x="1339850" y="2990850"/>
          <p14:tracePt t="49326" x="1349375" y="2990850"/>
          <p14:tracePt t="49330" x="1358900" y="2990850"/>
          <p14:tracePt t="49333" x="1366838" y="2990850"/>
          <p14:tracePt t="49335" x="1366838" y="2982913"/>
          <p14:tracePt t="49338" x="1376363" y="2982913"/>
          <p14:tracePt t="49343" x="1395413" y="2982913"/>
          <p14:tracePt t="49345" x="1395413" y="2973388"/>
          <p14:tracePt t="49350" x="1403350" y="2973388"/>
          <p14:tracePt t="49360" x="1412875" y="2973388"/>
          <p14:tracePt t="49363" x="1422400" y="2973388"/>
          <p14:tracePt t="49377" x="1431925" y="2973388"/>
          <p14:tracePt t="49721" x="1439863" y="2973388"/>
          <p14:tracePt t="49752" x="1449388" y="2973388"/>
          <p14:tracePt t="49759" x="1458913" y="2973388"/>
          <p14:tracePt t="49776" x="1468438" y="2973388"/>
          <p14:tracePt t="49782" x="1476375" y="2973388"/>
          <p14:tracePt t="49798" x="1485900" y="2973388"/>
          <p14:tracePt t="49809" x="1495425" y="2973388"/>
          <p14:tracePt t="49818" x="1495425" y="2963863"/>
          <p14:tracePt t="49840" x="1504950" y="2963863"/>
          <p14:tracePt t="49851" x="1512888" y="2963863"/>
          <p14:tracePt t="49884" x="1522413" y="2963863"/>
          <p14:tracePt t="49890" x="1531938" y="2963863"/>
          <p14:tracePt t="49902" x="1541463" y="2963863"/>
          <p14:tracePt t="49908" x="1549400" y="2963863"/>
          <p14:tracePt t="49916" x="1558925" y="2963863"/>
          <p14:tracePt t="49976" x="1568450" y="2963863"/>
          <p14:tracePt t="49982" x="1576388" y="2963863"/>
          <p14:tracePt t="50036" x="1576388" y="2954338"/>
          <p14:tracePt t="52826" x="1585913" y="2954338"/>
          <p14:tracePt t="66997" x="1585913" y="2946400"/>
          <p14:tracePt t="67105" x="1595438" y="2946400"/>
          <p14:tracePt t="67141" x="1604963" y="2946400"/>
          <p14:tracePt t="67145" x="1612900" y="2946400"/>
          <p14:tracePt t="67161" x="1631950" y="2954338"/>
          <p14:tracePt t="67165" x="1641475" y="2963863"/>
          <p14:tracePt t="67168" x="1649413" y="2963863"/>
          <p14:tracePt t="67173" x="1649413" y="2973388"/>
          <p14:tracePt t="67175" x="1658938" y="2982913"/>
          <p14:tracePt t="67177" x="1668463" y="2990850"/>
          <p14:tracePt t="67179" x="1668463" y="3000375"/>
          <p14:tracePt t="67182" x="1685925" y="3009900"/>
          <p14:tracePt t="67184" x="1685925" y="3017838"/>
          <p14:tracePt t="67190" x="1714500" y="3027363"/>
          <p14:tracePt t="67192" x="1722438" y="3046413"/>
          <p14:tracePt t="67196" x="1731963" y="3063875"/>
          <p14:tracePt t="67198" x="1741488" y="3073400"/>
          <p14:tracePt t="67200" x="1751013" y="3073400"/>
          <p14:tracePt t="67207" x="1778000" y="3090863"/>
          <p14:tracePt t="67210" x="1795463" y="3109913"/>
          <p14:tracePt t="67214" x="1795463" y="3119438"/>
          <p14:tracePt t="67218" x="1795463" y="3127375"/>
          <p14:tracePt t="67222" x="1795463" y="3136900"/>
          <p14:tracePt t="67227" x="1814513" y="3146425"/>
          <p14:tracePt t="67238" x="1824038" y="3155950"/>
          <p14:tracePt t="67243" x="1824038" y="3163888"/>
          <p14:tracePt t="67267" x="1831975" y="3163888"/>
          <p14:tracePt t="67305" x="1841500" y="3163888"/>
          <p14:tracePt t="67308" x="1851025" y="3173413"/>
          <p14:tracePt t="67316" x="1860550" y="3173413"/>
          <p14:tracePt t="67329" x="1868488" y="3173413"/>
          <p14:tracePt t="67339" x="1887538" y="3173413"/>
          <p14:tracePt t="67355" x="1905000" y="3173413"/>
          <p14:tracePt t="67361" x="1914525" y="3173413"/>
          <p14:tracePt t="67365" x="1924050" y="3173413"/>
          <p14:tracePt t="67373" x="1931988" y="3173413"/>
          <p14:tracePt t="67376" x="1931988" y="3182938"/>
          <p14:tracePt t="67380" x="1941513" y="3182938"/>
          <p14:tracePt t="67387" x="1951038" y="3182938"/>
          <p14:tracePt t="67390" x="1960563" y="3182938"/>
          <p14:tracePt t="67392" x="1968500" y="3182938"/>
          <p14:tracePt t="67394" x="1978025" y="3182938"/>
          <p14:tracePt t="67400" x="1997075" y="3182938"/>
          <p14:tracePt t="67405" x="2005013" y="3192463"/>
          <p14:tracePt t="67410" x="2014538" y="3200400"/>
          <p14:tracePt t="67418" x="2033588" y="3200400"/>
          <p14:tracePt t="67424" x="2041525" y="3200400"/>
          <p14:tracePt t="67430" x="2051050" y="3200400"/>
          <p14:tracePt t="67432" x="2060575" y="3200400"/>
          <p14:tracePt t="67439" x="2070100" y="3200400"/>
          <p14:tracePt t="67441" x="2078038" y="3209925"/>
          <p14:tracePt t="67446" x="2087563" y="3209925"/>
          <p14:tracePt t="67451" x="2097088" y="3209925"/>
          <p14:tracePt t="67457" x="2114550" y="3209925"/>
          <p14:tracePt t="67460" x="2124075" y="3209925"/>
          <p14:tracePt t="67464" x="2133600" y="3209925"/>
          <p14:tracePt t="67473" x="2143125" y="3209925"/>
          <p14:tracePt t="67475" x="2151063" y="3219450"/>
          <p14:tracePt t="67481" x="2170113" y="3228975"/>
          <p14:tracePt t="67490" x="2187575" y="3228975"/>
          <p14:tracePt t="67495" x="2197100" y="3236913"/>
          <p14:tracePt t="67499" x="2206625" y="3236913"/>
          <p14:tracePt t="67506" x="2206625" y="3246438"/>
          <p14:tracePt t="67508" x="2224088" y="3246438"/>
          <p14:tracePt t="67511" x="2233613" y="3246438"/>
          <p14:tracePt t="67514" x="2243138" y="3246438"/>
          <p14:tracePt t="67518" x="2251075" y="3255963"/>
          <p14:tracePt t="67521" x="2260600" y="3255963"/>
          <p14:tracePt t="67527" x="2279650" y="3255963"/>
          <p14:tracePt t="67530" x="2287588" y="3255963"/>
          <p14:tracePt t="67533" x="2297113" y="3255963"/>
          <p14:tracePt t="67539" x="2324100" y="3273425"/>
          <p14:tracePt t="67544" x="2333625" y="3273425"/>
          <p14:tracePt t="67546" x="2343150" y="3273425"/>
          <p14:tracePt t="67552" x="2352675" y="3282950"/>
          <p14:tracePt t="67556" x="2370138" y="3292475"/>
          <p14:tracePt t="67562" x="2379663" y="3292475"/>
          <p14:tracePt t="67568" x="2397125" y="3292475"/>
          <p14:tracePt t="67572" x="2406650" y="3292475"/>
          <p14:tracePt t="67577" x="2416175" y="3302000"/>
          <p14:tracePt t="67581" x="2425700" y="3309938"/>
          <p14:tracePt t="67585" x="2433638" y="3309938"/>
          <p14:tracePt t="67589" x="2443163" y="3309938"/>
          <p14:tracePt t="67591" x="2462213" y="3309938"/>
          <p14:tracePt t="67596" x="2479675" y="3309938"/>
          <p14:tracePt t="67602" x="2479675" y="3319463"/>
          <p14:tracePt t="67606" x="2498725" y="3319463"/>
          <p14:tracePt t="67608" x="2506663" y="3319463"/>
          <p14:tracePt t="67611" x="2516188" y="3319463"/>
          <p14:tracePt t="67613" x="2525713" y="3319463"/>
          <p14:tracePt t="67617" x="2533650" y="3319463"/>
          <p14:tracePt t="67622" x="2543175" y="3319463"/>
          <p14:tracePt t="67627" x="2570163" y="3328988"/>
          <p14:tracePt t="67632" x="2589213" y="3338513"/>
          <p14:tracePt t="67638" x="2606675" y="3338513"/>
          <p14:tracePt t="67643" x="2625725" y="3338513"/>
          <p14:tracePt t="67646" x="2635250" y="3338513"/>
          <p14:tracePt t="67649" x="2643188" y="3338513"/>
          <p14:tracePt t="67655" x="2652713" y="3338513"/>
          <p14:tracePt t="67658" x="2662238" y="3338513"/>
          <p14:tracePt t="67661" x="2671763" y="3338513"/>
          <p14:tracePt t="67663" x="2679700" y="3338513"/>
          <p14:tracePt t="67672" x="2698750" y="3338513"/>
          <p14:tracePt t="67674" x="2698750" y="3346450"/>
          <p14:tracePt t="67678" x="2708275" y="3346450"/>
          <p14:tracePt t="67682" x="2716213" y="3346450"/>
          <p14:tracePt t="67688" x="2735263" y="3346450"/>
          <p14:tracePt t="67694" x="2752725" y="3346450"/>
          <p14:tracePt t="67707" x="2762250" y="3346450"/>
          <p14:tracePt t="67718" x="2781300" y="3346450"/>
          <p14:tracePt t="67724" x="2789238" y="3346450"/>
          <p14:tracePt t="67728" x="2798763" y="3346450"/>
          <p14:tracePt t="67736" x="2808288" y="3346450"/>
          <p14:tracePt t="67740" x="2817813" y="3346450"/>
          <p14:tracePt t="67742" x="2825750" y="3346450"/>
          <p14:tracePt t="67746" x="2835275" y="3346450"/>
          <p14:tracePt t="67750" x="2835275" y="3355975"/>
          <p14:tracePt t="67756" x="2844800" y="3365500"/>
          <p14:tracePt t="67759" x="2862263" y="3365500"/>
          <p14:tracePt t="67767" x="2881313" y="3365500"/>
          <p14:tracePt t="67771" x="2898775" y="3365500"/>
          <p14:tracePt t="67775" x="2925763" y="3382963"/>
          <p14:tracePt t="67778" x="2935288" y="3382963"/>
          <p14:tracePt t="67781" x="2954338" y="3382963"/>
          <p14:tracePt t="67784" x="2971800" y="3402013"/>
          <p14:tracePt t="67789" x="2990850" y="3402013"/>
          <p14:tracePt t="67791" x="3017838" y="3402013"/>
          <p14:tracePt t="67794" x="3027363" y="3411538"/>
          <p14:tracePt t="67797" x="3035300" y="3411538"/>
          <p14:tracePt t="67799" x="3044825" y="3411538"/>
          <p14:tracePt t="67802" x="3054350" y="3411538"/>
          <p14:tracePt t="67807" x="3071813" y="3429000"/>
          <p14:tracePt t="67809" x="3081338" y="3429000"/>
          <p14:tracePt t="67811" x="3090863" y="3429000"/>
          <p14:tracePt t="67815" x="3100388" y="3429000"/>
          <p14:tracePt t="67818" x="3108325" y="3429000"/>
          <p14:tracePt t="67822" x="3117850" y="3429000"/>
          <p14:tracePt t="67828" x="3127375" y="3429000"/>
          <p14:tracePt t="67837" x="3136900" y="3429000"/>
          <p14:tracePt t="67840" x="3144838" y="3429000"/>
          <p14:tracePt t="67859" x="3154363" y="3429000"/>
          <p14:tracePt t="67861" x="3154363" y="3438525"/>
          <p14:tracePt t="67868" x="3163888" y="3438525"/>
          <p14:tracePt t="67998" x="3163888" y="3446463"/>
          <p14:tracePt t="68202" x="3163888" y="3455988"/>
          <p14:tracePt t="68232" x="3163888" y="3465513"/>
          <p14:tracePt t="68240" x="3171825" y="3465513"/>
          <p14:tracePt t="68243" x="3171825" y="3475038"/>
          <p14:tracePt t="68272" x="3171825" y="3482975"/>
          <p14:tracePt t="68284" x="3171825" y="3492500"/>
          <p14:tracePt t="68297" x="3181350" y="3492500"/>
          <p14:tracePt t="68684" x="3181350" y="3502025"/>
          <p14:tracePt t="69758" x="3171825" y="3502025"/>
          <p14:tracePt t="69768" x="3163888" y="3502025"/>
          <p14:tracePt t="69771" x="3154363" y="3492500"/>
          <p14:tracePt t="69790" x="3154363" y="3482975"/>
          <p14:tracePt t="69798" x="3154363" y="3475038"/>
          <p14:tracePt t="69816" x="3144838" y="3475038"/>
          <p14:tracePt t="69841" x="3144838" y="3465513"/>
          <p14:tracePt t="69854" x="3136900" y="3465513"/>
          <p14:tracePt t="69861" x="3127375" y="3465513"/>
          <p14:tracePt t="69866" x="3127375" y="3455988"/>
          <p14:tracePt t="69886" x="3127375" y="3446463"/>
          <p14:tracePt t="69921" x="3127375" y="3438525"/>
          <p14:tracePt t="69925" x="3117850" y="3438525"/>
          <p14:tracePt t="69945" x="3108325" y="3438525"/>
          <p14:tracePt t="69966" x="3108325" y="3429000"/>
          <p14:tracePt t="69972" x="3100388" y="3429000"/>
          <p14:tracePt t="69976" x="3090863" y="3429000"/>
          <p14:tracePt t="69988" x="3081338" y="3429000"/>
          <p14:tracePt t="70027" x="3081338" y="3419475"/>
          <p14:tracePt t="72543" x="3090863" y="3419475"/>
          <p14:tracePt t="72547" x="3100388" y="3419475"/>
          <p14:tracePt t="72550" x="3108325" y="3419475"/>
          <p14:tracePt t="72554" x="3117850" y="3419475"/>
          <p14:tracePt t="72564" x="3127375" y="3419475"/>
          <p14:tracePt t="72565" x="3136900" y="3419475"/>
          <p14:tracePt t="72573" x="3154363" y="3429000"/>
          <p14:tracePt t="72575" x="3163888" y="3429000"/>
          <p14:tracePt t="72577" x="3171825" y="3429000"/>
          <p14:tracePt t="72582" x="3181350" y="3429000"/>
          <p14:tracePt t="72589" x="3208338" y="3429000"/>
          <p14:tracePt t="72593" x="3227388" y="3429000"/>
          <p14:tracePt t="72595" x="3244850" y="3429000"/>
          <p14:tracePt t="72598" x="3254375" y="3429000"/>
          <p14:tracePt t="72601" x="3273425" y="3429000"/>
          <p14:tracePt t="72606" x="3300413" y="3429000"/>
          <p14:tracePt t="72609" x="3317875" y="3438525"/>
          <p14:tracePt t="72612" x="3327400" y="3438525"/>
          <p14:tracePt t="72615" x="3346450" y="3438525"/>
          <p14:tracePt t="72618" x="3363913" y="3438525"/>
          <p14:tracePt t="72623" x="3390900" y="3438525"/>
          <p14:tracePt t="72625" x="3400425" y="3438525"/>
          <p14:tracePt t="72628" x="3409950" y="3438525"/>
          <p14:tracePt t="72631" x="3419475" y="3438525"/>
          <p14:tracePt t="72633" x="3427413" y="3446463"/>
          <p14:tracePt t="72638" x="3446463" y="3446463"/>
          <p14:tracePt t="72641" x="3463925" y="3446463"/>
          <p14:tracePt t="72645" x="3473450" y="3446463"/>
          <p14:tracePt t="72649" x="3482975" y="3446463"/>
          <p14:tracePt t="72654" x="3490913" y="3446463"/>
          <p14:tracePt t="72657" x="3509963" y="3455988"/>
          <p14:tracePt t="72661" x="3519488" y="3455988"/>
          <p14:tracePt t="72667" x="3527425" y="3455988"/>
          <p14:tracePt t="72676" x="3536950" y="3455988"/>
          <p14:tracePt t="72689" x="3546475" y="3455988"/>
          <p14:tracePt t="72704" x="3556000" y="3455988"/>
          <p14:tracePt t="72728" x="3563938" y="3455988"/>
          <p14:tracePt t="72747" x="3573463" y="3455988"/>
          <p14:tracePt t="75005" x="3582988" y="3455988"/>
          <p14:tracePt t="75057" x="3592513" y="3455988"/>
          <p14:tracePt t="75065" x="3600450" y="3455988"/>
          <p14:tracePt t="75072" x="3609975" y="3455988"/>
          <p14:tracePt t="75081" x="3619500" y="3455988"/>
          <p14:tracePt t="75089" x="3629025" y="3455988"/>
          <p14:tracePt t="75095" x="3636963" y="3455988"/>
          <p14:tracePt t="75098" x="3646488" y="3455988"/>
          <p14:tracePt t="75103" x="3656013" y="3455988"/>
          <p14:tracePt t="75107" x="3665538" y="3455988"/>
          <p14:tracePt t="75111" x="3673475" y="3455988"/>
          <p14:tracePt t="75114" x="3683000" y="3455988"/>
          <p14:tracePt t="75123" x="3692525" y="3455988"/>
          <p14:tracePt t="75125" x="3702050" y="3455988"/>
          <p14:tracePt t="75130" x="3709988" y="3455988"/>
          <p14:tracePt t="75137" x="3719513" y="3455988"/>
          <p14:tracePt t="75139" x="3729038" y="3455988"/>
          <p14:tracePt t="75143" x="3738563" y="3455988"/>
          <p14:tracePt t="75154" x="3746500" y="3455988"/>
          <p14:tracePt t="75157" x="3756025" y="3455988"/>
          <p14:tracePt t="75161" x="3765550" y="3455988"/>
          <p14:tracePt t="75170" x="3775075" y="3455988"/>
          <p14:tracePt t="75177" x="3783013" y="3455988"/>
          <p14:tracePt t="75205" x="3792538" y="3455988"/>
          <p14:tracePt t="75234" x="3792538" y="3465513"/>
          <p14:tracePt t="75255" x="3802063" y="3465513"/>
          <p14:tracePt t="75263" x="3810000" y="3465513"/>
          <p14:tracePt t="75281" x="3819525" y="3465513"/>
          <p14:tracePt t="75286" x="3829050" y="3465513"/>
          <p14:tracePt t="75299" x="3838575" y="3465513"/>
          <p14:tracePt t="75306" x="3846513" y="3465513"/>
          <p14:tracePt t="75322" x="3856038" y="3465513"/>
          <p14:tracePt t="75339" x="3865563" y="3465513"/>
          <p14:tracePt t="75932" x="3875088" y="3465513"/>
          <p14:tracePt t="75938" x="3883025" y="3465513"/>
          <p14:tracePt t="75944" x="3892550" y="3465513"/>
          <p14:tracePt t="75961" x="3902075" y="3465513"/>
          <p14:tracePt t="76228" x="3911600" y="3465513"/>
          <p14:tracePt t="76238" x="3919538" y="3465513"/>
          <p14:tracePt t="76257" x="3938588" y="3465513"/>
          <p14:tracePt t="76260" x="3948113" y="3465513"/>
          <p14:tracePt t="76266" x="3956050" y="3465513"/>
          <p14:tracePt t="76270" x="3975100" y="3465513"/>
          <p14:tracePt t="76273" x="3992563" y="3465513"/>
          <p14:tracePt t="76276" x="4002088" y="3465513"/>
          <p14:tracePt t="76280" x="4021138" y="3465513"/>
          <p14:tracePt t="76288" x="4038600" y="3465513"/>
          <p14:tracePt t="76293" x="4048125" y="3465513"/>
          <p14:tracePt t="76298" x="4057650" y="3465513"/>
          <p14:tracePt t="76452" x="4065588" y="3465513"/>
          <p14:tracePt t="76852" x="4075113" y="3465513"/>
          <p14:tracePt t="76869" x="4084638" y="3465513"/>
          <p14:tracePt t="76890" x="4094163" y="3465513"/>
          <p14:tracePt t="76898" x="4102100" y="3465513"/>
          <p14:tracePt t="76904" x="4111625" y="3465513"/>
          <p14:tracePt t="76910" x="4121150" y="3465513"/>
          <p14:tracePt t="76913" x="4129088" y="3465513"/>
          <p14:tracePt t="76920" x="4138613" y="3465513"/>
          <p14:tracePt t="76923" x="4148138" y="3465513"/>
          <p14:tracePt t="76928" x="4157663" y="3465513"/>
          <p14:tracePt t="76932" x="4165600" y="3465513"/>
          <p14:tracePt t="76947" x="4175125" y="3465513"/>
          <p14:tracePt t="76952" x="4184650" y="3465513"/>
          <p14:tracePt t="76958" x="4194175" y="3465513"/>
          <p14:tracePt t="76971" x="4202113" y="3465513"/>
          <p14:tracePt t="76988" x="4211638" y="3465513"/>
          <p14:tracePt t="77073" x="4221163" y="3465513"/>
          <p14:tracePt t="77088" x="4230688" y="3465513"/>
          <p14:tracePt t="77100" x="4238625" y="3465513"/>
          <p14:tracePt t="77117" x="4248150" y="3465513"/>
          <p14:tracePt t="78926" x="4257675" y="3465513"/>
          <p14:tracePt t="78930" x="4275138" y="3465513"/>
          <p14:tracePt t="78933" x="4284663" y="3475038"/>
          <p14:tracePt t="78935" x="4311650" y="3475038"/>
          <p14:tracePt t="78938" x="4321175" y="3482975"/>
          <p14:tracePt t="78940" x="4330700" y="3482975"/>
          <p14:tracePt t="78941" x="4340225" y="3482975"/>
          <p14:tracePt t="78945" x="4367213" y="3492500"/>
          <p14:tracePt t="78949" x="4384675" y="3492500"/>
          <p14:tracePt t="78952" x="4403725" y="3502025"/>
          <p14:tracePt t="78955" x="4421188" y="3502025"/>
          <p14:tracePt t="78957" x="4440238" y="3502025"/>
          <p14:tracePt t="78959" x="4448175" y="3502025"/>
          <p14:tracePt t="78962" x="4476750" y="3511550"/>
          <p14:tracePt t="78964" x="4484688" y="3511550"/>
          <p14:tracePt t="78969" x="4521200" y="3511550"/>
          <p14:tracePt t="78973" x="4557713" y="3519488"/>
          <p14:tracePt t="78977" x="4586288" y="3519488"/>
          <p14:tracePt t="78980" x="4613275" y="3529013"/>
          <p14:tracePt t="78983" x="4622800" y="3529013"/>
          <p14:tracePt t="78985" x="4649788" y="3529013"/>
          <p14:tracePt t="78988" x="4686300" y="3529013"/>
          <p14:tracePt t="78991" x="4703763" y="3538538"/>
          <p14:tracePt t="78993" x="4722813" y="3538538"/>
          <p14:tracePt t="78995" x="4740275" y="3538538"/>
          <p14:tracePt t="78999" x="4767263" y="3538538"/>
          <p14:tracePt t="79002" x="4786313" y="3538538"/>
          <p14:tracePt t="79005" x="4813300" y="3538538"/>
          <p14:tracePt t="79007" x="4832350" y="3538538"/>
          <p14:tracePt t="79009" x="4840288" y="3538538"/>
          <p14:tracePt t="79011" x="4849813" y="3538538"/>
          <p14:tracePt t="79013" x="4868863" y="3538538"/>
          <p14:tracePt t="79017" x="4886325" y="3538538"/>
          <p14:tracePt t="79019" x="4913313" y="3538538"/>
          <p14:tracePt t="79023" x="4932363" y="3538538"/>
          <p14:tracePt t="79025" x="4941888" y="3538538"/>
          <p14:tracePt t="79027" x="4959350" y="3538538"/>
          <p14:tracePt t="79031" x="4978400" y="3538538"/>
          <p14:tracePt t="79035" x="4995863" y="3538538"/>
          <p14:tracePt t="79038" x="5014913" y="3538538"/>
          <p14:tracePt t="79040" x="5032375" y="3538538"/>
          <p14:tracePt t="79045" x="5068888" y="3538538"/>
          <p14:tracePt t="79047" x="5078413" y="3538538"/>
          <p14:tracePt t="79051" x="5086350" y="3538538"/>
          <p14:tracePt t="79055" x="5105400" y="3538538"/>
          <p14:tracePt t="79057" x="5132388" y="3538538"/>
          <p14:tracePt t="79059" x="5141913" y="3538538"/>
          <p14:tracePt t="79062" x="5159375" y="3538538"/>
          <p14:tracePt t="79068" x="5168900" y="3538538"/>
          <p14:tracePt t="79073" x="5205413" y="3538538"/>
          <p14:tracePt t="79076" x="5224463" y="3538538"/>
          <p14:tracePt t="79078" x="5241925" y="3538538"/>
          <p14:tracePt t="79081" x="5251450" y="3538538"/>
          <p14:tracePt t="79084" x="5260975" y="3538538"/>
          <p14:tracePt t="79089" x="5297488" y="3538538"/>
          <p14:tracePt t="79092" x="5305425" y="3538538"/>
          <p14:tracePt t="79094" x="5324475" y="3538538"/>
          <p14:tracePt t="79097" x="5341938" y="3538538"/>
          <p14:tracePt t="79104" x="5368925" y="3538538"/>
          <p14:tracePt t="79107" x="5378450" y="3538538"/>
          <p14:tracePt t="79109" x="5397500" y="3538538"/>
          <p14:tracePt t="79112" x="5414963" y="3538538"/>
          <p14:tracePt t="79117" x="5434013" y="3538538"/>
          <p14:tracePt t="79122" x="5441950" y="3538538"/>
          <p14:tracePt t="79124" x="5461000" y="3538538"/>
          <p14:tracePt t="79126" x="5470525" y="3538538"/>
          <p14:tracePt t="79128" x="5478463" y="3538538"/>
          <p14:tracePt t="79130" x="5487988" y="3538538"/>
          <p14:tracePt t="79137" x="5497513" y="3538538"/>
          <p14:tracePt t="79139" x="5507038" y="3538538"/>
          <p14:tracePt t="79141" x="5514975" y="3538538"/>
          <p14:tracePt t="79146" x="5524500" y="3538538"/>
          <p14:tracePt t="79147" x="5534025" y="3538538"/>
          <p14:tracePt t="79154" x="5543550" y="3538538"/>
          <p14:tracePt t="79166" x="5551488" y="3538538"/>
          <p14:tracePt t="79171" x="5561013" y="3538538"/>
          <p14:tracePt t="79181" x="5570538" y="3538538"/>
          <p14:tracePt t="79200" x="5580063" y="3538538"/>
          <p14:tracePt t="79205" x="5588000" y="3538538"/>
          <p14:tracePt t="79207" x="5588000" y="3529013"/>
          <p14:tracePt t="79210" x="5597525" y="3519488"/>
          <p14:tracePt t="79221" x="5607050" y="3519488"/>
          <p14:tracePt t="79224" x="5616575" y="3511550"/>
          <p14:tracePt t="79227" x="5616575" y="3502025"/>
          <p14:tracePt t="79230" x="5624513" y="3502025"/>
          <p14:tracePt t="79234" x="5634038" y="3492500"/>
          <p14:tracePt t="79240" x="5653088" y="3492500"/>
          <p14:tracePt t="79248" x="5653088" y="3482975"/>
          <p14:tracePt t="79254" x="5653088" y="3475038"/>
          <p14:tracePt t="79256" x="5661025" y="3475038"/>
          <p14:tracePt t="79260" x="5670550" y="3465513"/>
          <p14:tracePt t="79266" x="5680075" y="3455988"/>
          <p14:tracePt t="79271" x="5688013" y="3446463"/>
          <p14:tracePt t="79287" x="5707063" y="3429000"/>
          <p14:tracePt t="79297" x="5707063" y="3419475"/>
          <p14:tracePt t="79304" x="5707063" y="3411538"/>
          <p14:tracePt t="79307" x="5716588" y="3411538"/>
          <p14:tracePt t="79323" x="5716588" y="3402013"/>
          <p14:tracePt t="79331" x="5724525" y="3402013"/>
          <p14:tracePt t="79334" x="5734050" y="3392488"/>
          <p14:tracePt t="79351" x="5743575" y="3392488"/>
          <p14:tracePt t="79355" x="5753100" y="3382963"/>
          <p14:tracePt t="79361" x="5753100" y="3375025"/>
          <p14:tracePt t="79362" x="5761038" y="3375025"/>
          <p14:tracePt t="79370" x="5761038" y="3365500"/>
          <p14:tracePt t="79373" x="5761038" y="3355975"/>
          <p14:tracePt t="79376" x="5770563" y="3355975"/>
          <p14:tracePt t="79380" x="5780088" y="3346450"/>
          <p14:tracePt t="79387" x="5789613" y="3338513"/>
          <p14:tracePt t="79391" x="5807075" y="3328988"/>
          <p14:tracePt t="79397" x="5816600" y="3319463"/>
          <p14:tracePt t="79401" x="5816600" y="3309938"/>
          <p14:tracePt t="79407" x="5826125" y="3292475"/>
          <p14:tracePt t="79412" x="5826125" y="3282950"/>
          <p14:tracePt t="79417" x="5843588" y="3273425"/>
          <p14:tracePt t="79422" x="5843588" y="3265488"/>
          <p14:tracePt t="79428" x="5843588" y="3255963"/>
          <p14:tracePt t="79434" x="5853113" y="3246438"/>
          <p14:tracePt t="79441" x="5853113" y="3236913"/>
          <p14:tracePt t="79450" x="5853113" y="3228975"/>
          <p14:tracePt t="79467" x="5853113" y="3219450"/>
          <p14:tracePt t="79472" x="5862638" y="3219450"/>
          <p14:tracePt t="79475" x="5862638" y="3209925"/>
          <p14:tracePt t="79508" x="5862638" y="3200400"/>
          <p14:tracePt t="79539" x="5862638" y="3192463"/>
          <p14:tracePt t="79546" x="5862638" y="3182938"/>
          <p14:tracePt t="79556" x="5862638" y="3173413"/>
          <p14:tracePt t="79566" x="5862638" y="3163888"/>
          <p14:tracePt t="79575" x="5853113" y="3163888"/>
          <p14:tracePt t="79581" x="5853113" y="3155950"/>
          <p14:tracePt t="83583" x="5843588" y="3155950"/>
          <p14:tracePt t="83601" x="5834063" y="3155950"/>
          <p14:tracePt t="83604" x="5834063" y="3146425"/>
          <p14:tracePt t="83656" x="5826125" y="3146425"/>
          <p14:tracePt t="83671" x="5816600" y="3146425"/>
          <p14:tracePt t="83692" x="5807075" y="3146425"/>
          <p14:tracePt t="83991" x="5797550" y="3146425"/>
          <p14:tracePt t="84043" x="5780088" y="3146425"/>
          <p14:tracePt t="84050" x="5770563" y="3146425"/>
          <p14:tracePt t="84297" x="5761038" y="3146425"/>
          <p14:tracePt t="84546" x="5753100" y="3146425"/>
          <p14:tracePt t="84575" x="5743575" y="3146425"/>
          <p14:tracePt t="84580" x="5743575" y="3136900"/>
          <p14:tracePt t="84596" x="5734050" y="3136900"/>
          <p14:tracePt t="84601" x="5734050" y="3127375"/>
          <p14:tracePt t="84604" x="5724525" y="3127375"/>
          <p14:tracePt t="84669" x="5716588" y="3127375"/>
          <p14:tracePt t="85379" x="5716588" y="3119438"/>
          <p14:tracePt t="85400" x="5716588" y="3109913"/>
          <p14:tracePt t="85417" x="5707063" y="3109913"/>
          <p14:tracePt t="85442" x="5697538" y="3109913"/>
          <p14:tracePt t="85444" x="5697538" y="3100388"/>
          <p14:tracePt t="85449" x="5688013" y="3090863"/>
          <p14:tracePt t="85454" x="5670550" y="3082925"/>
          <p14:tracePt t="85463" x="5670550" y="3073400"/>
          <p14:tracePt t="85468" x="5661025" y="3073400"/>
          <p14:tracePt t="85471" x="5661025" y="3063875"/>
          <p14:tracePt t="85476" x="5643563" y="3054350"/>
          <p14:tracePt t="85487" x="5634038" y="3046413"/>
          <p14:tracePt t="85500" x="5624513" y="3046413"/>
          <p14:tracePt t="85511" x="5616575" y="3046413"/>
          <p14:tracePt t="85513" x="5607050" y="3046413"/>
          <p14:tracePt t="85519" x="5597525" y="3046413"/>
          <p14:tracePt t="85524" x="5597525" y="3036888"/>
          <p14:tracePt t="85532" x="5580063" y="3027363"/>
          <p14:tracePt t="85542" x="5580063" y="3017838"/>
          <p14:tracePt t="85545" x="5561013" y="3017838"/>
          <p14:tracePt t="85553" x="5543550" y="3017838"/>
          <p14:tracePt t="85556" x="5543550" y="3009900"/>
          <p14:tracePt t="85560" x="5534025" y="3009900"/>
          <p14:tracePt t="85560" x="5524500" y="3009900"/>
          <p14:tracePt t="85564" x="5524500" y="3000375"/>
          <p14:tracePt t="85569" x="5514975" y="2990850"/>
          <p14:tracePt t="85574" x="5507038" y="2990850"/>
          <p14:tracePt t="85582" x="5497513" y="2990850"/>
          <p14:tracePt t="85587" x="5487988" y="2990850"/>
          <p14:tracePt t="85590" x="5478463" y="2990850"/>
          <p14:tracePt t="85595" x="5470525" y="2990850"/>
          <p14:tracePt t="85600" x="5461000" y="2990850"/>
          <p14:tracePt t="85608" x="5451475" y="2990850"/>
          <p14:tracePt t="85614" x="5441950" y="2990850"/>
          <p14:tracePt t="85615" x="5434013" y="2990850"/>
          <p14:tracePt t="85616" x="5434013" y="2982913"/>
          <p14:tracePt t="85619" x="5424488" y="2982913"/>
          <p14:tracePt t="85621" x="5414963" y="2982913"/>
          <p14:tracePt t="85624" x="5405438" y="2982913"/>
          <p14:tracePt t="85629" x="5387975" y="2973388"/>
          <p14:tracePt t="85635" x="5387975" y="2963863"/>
          <p14:tracePt t="85636" x="5368925" y="2963863"/>
          <p14:tracePt t="85639" x="5360988" y="2963863"/>
          <p14:tracePt t="85640" x="5351463" y="2963863"/>
          <p14:tracePt t="85642" x="5341938" y="2963863"/>
          <p14:tracePt t="85643" x="5334000" y="2963863"/>
          <p14:tracePt t="85644" x="5324475" y="2963863"/>
          <p14:tracePt t="85648" x="5305425" y="2963863"/>
          <p14:tracePt t="85650" x="5287963" y="2954338"/>
          <p14:tracePt t="85652" x="5268913" y="2954338"/>
          <p14:tracePt t="85653" x="5251450" y="2946400"/>
          <p14:tracePt t="85654" x="5241925" y="2946400"/>
          <p14:tracePt t="85655" x="5232400" y="2946400"/>
          <p14:tracePt t="85657" x="5214938" y="2946400"/>
          <p14:tracePt t="85660" x="5187950" y="2946400"/>
          <p14:tracePt t="85661" x="5178425" y="2946400"/>
          <p14:tracePt t="85664" x="5159375" y="2946400"/>
          <p14:tracePt t="85664" x="5151438" y="2946400"/>
          <p14:tracePt t="85667" x="5141913" y="2946400"/>
          <p14:tracePt t="85669" x="5122863" y="2946400"/>
          <p14:tracePt t="85671" x="5105400" y="2946400"/>
          <p14:tracePt t="85672" x="5095875" y="2946400"/>
          <p14:tracePt t="85673" x="5068888" y="2946400"/>
          <p14:tracePt t="85675" x="5049838" y="2946400"/>
          <p14:tracePt t="85679" x="5032375" y="2946400"/>
          <p14:tracePt t="85680" x="5014913" y="2946400"/>
          <p14:tracePt t="85683" x="4986338" y="2936875"/>
          <p14:tracePt t="85686" x="4959350" y="2936875"/>
          <p14:tracePt t="85687" x="4949825" y="2936875"/>
          <p14:tracePt t="85689" x="4932363" y="2936875"/>
          <p14:tracePt t="85691" x="4922838" y="2936875"/>
          <p14:tracePt t="85693" x="4905375" y="2936875"/>
          <p14:tracePt t="85694" x="4895850" y="2936875"/>
          <p14:tracePt t="85697" x="4886325" y="2936875"/>
          <p14:tracePt t="85698" x="4868863" y="2936875"/>
          <p14:tracePt t="85702" x="4849813" y="2936875"/>
          <p14:tracePt t="85705" x="4840288" y="2936875"/>
          <p14:tracePt t="85707" x="4832350" y="2936875"/>
          <p14:tracePt t="85708" x="4822825" y="2936875"/>
          <p14:tracePt t="85710" x="4813300" y="2936875"/>
          <p14:tracePt t="85712" x="4795838" y="2936875"/>
          <p14:tracePt t="85717" x="4776788" y="2936875"/>
          <p14:tracePt t="85720" x="4767263" y="2936875"/>
          <p14:tracePt t="85731" x="4759325" y="2936875"/>
          <p14:tracePt t="85731" x="4749800" y="2936875"/>
          <p14:tracePt t="85752" x="4740275" y="2936875"/>
          <p14:tracePt t="85773" x="4730750" y="2936875"/>
          <p14:tracePt t="85777" x="4722813" y="2936875"/>
          <p14:tracePt t="85780" x="4703763" y="2936875"/>
          <p14:tracePt t="85786" x="4695825" y="2936875"/>
          <p14:tracePt t="85786" x="4686300" y="2936875"/>
          <p14:tracePt t="85787" x="4676775" y="2936875"/>
          <p14:tracePt t="85789" x="4667250" y="2946400"/>
          <p14:tracePt t="85795" x="4649788" y="2946400"/>
          <p14:tracePt t="85799" x="4640263" y="2946400"/>
          <p14:tracePt t="85801" x="4630738" y="2946400"/>
          <p14:tracePt t="85803" x="4613275" y="2946400"/>
          <p14:tracePt t="85804" x="4603750" y="2946400"/>
          <p14:tracePt t="85808" x="4594225" y="2946400"/>
          <p14:tracePt t="85810" x="4586288" y="2946400"/>
          <p14:tracePt t="85819" x="4576763" y="2946400"/>
          <p14:tracePt t="85821" x="4576763" y="2954338"/>
          <p14:tracePt t="85824" x="4557713" y="2954338"/>
          <p14:tracePt t="85826" x="4549775" y="2963863"/>
          <p14:tracePt t="85830" x="4540250" y="2963863"/>
          <p14:tracePt t="85840" x="4530725" y="2963863"/>
          <p14:tracePt t="85855" x="4530725" y="2973388"/>
          <p14:tracePt t="85891" x="4530725" y="2982913"/>
          <p14:tracePt t="86180" x="4540250" y="2982913"/>
          <p14:tracePt t="86197" x="4549775" y="2982913"/>
          <p14:tracePt t="86208" x="4557713" y="2982913"/>
          <p14:tracePt t="86335" x="4567238" y="2982913"/>
          <p14:tracePt t="86365" x="4576763" y="2982913"/>
          <p14:tracePt t="86370" x="4586288" y="2982913"/>
          <p14:tracePt t="86372" x="4586288" y="2973388"/>
          <p14:tracePt t="86375" x="4594225" y="2973388"/>
          <p14:tracePt t="86379" x="4603750" y="2973388"/>
          <p14:tracePt t="86384" x="4613275" y="2973388"/>
          <p14:tracePt t="86386" x="4622800" y="2973388"/>
          <p14:tracePt t="86394" x="4630738" y="2973388"/>
          <p14:tracePt t="86401" x="4649788" y="2973388"/>
          <p14:tracePt t="86405" x="4659313" y="2973388"/>
          <p14:tracePt t="86408" x="4667250" y="2973388"/>
          <p14:tracePt t="86411" x="4676775" y="2973388"/>
          <p14:tracePt t="86416" x="4686300" y="2973388"/>
          <p14:tracePt t="86419" x="4686300" y="2963863"/>
          <p14:tracePt t="86422" x="4695825" y="2963863"/>
          <p14:tracePt t="86429" x="4713288" y="2963863"/>
          <p14:tracePt t="86435" x="4713288" y="2954338"/>
          <p14:tracePt t="86435" x="4722813" y="2954338"/>
          <p14:tracePt t="86439" x="4730750" y="2954338"/>
          <p14:tracePt t="86442" x="4749800" y="2954338"/>
          <p14:tracePt t="86446" x="4759325" y="2954338"/>
          <p14:tracePt t="86452" x="4767263" y="2954338"/>
          <p14:tracePt t="86452" x="4795838" y="2954338"/>
          <p14:tracePt t="86459" x="4813300" y="2954338"/>
          <p14:tracePt t="86460" x="4822825" y="2954338"/>
          <p14:tracePt t="86462" x="4832350" y="2954338"/>
          <p14:tracePt t="86463" x="4840288" y="2954338"/>
          <p14:tracePt t="86464" x="4849813" y="2954338"/>
          <p14:tracePt t="86468" x="4859338" y="2954338"/>
          <p14:tracePt t="86469" x="4868863" y="2954338"/>
          <p14:tracePt t="86472" x="4886325" y="2954338"/>
          <p14:tracePt t="86474" x="4905375" y="2954338"/>
          <p14:tracePt t="86476" x="4913313" y="2954338"/>
          <p14:tracePt t="86477" x="4922838" y="2954338"/>
          <p14:tracePt t="86480" x="4932363" y="2954338"/>
          <p14:tracePt t="86483" x="4941888" y="2954338"/>
          <p14:tracePt t="86485" x="4959350" y="2954338"/>
          <p14:tracePt t="86486" x="4968875" y="2954338"/>
          <p14:tracePt t="86487" x="4978400" y="2954338"/>
          <p14:tracePt t="86489" x="4986338" y="2954338"/>
          <p14:tracePt t="86491" x="4995863" y="2954338"/>
          <p14:tracePt t="86493" x="5005388" y="2954338"/>
          <p14:tracePt t="86494" x="5014913" y="2954338"/>
          <p14:tracePt t="86495" x="5022850" y="2954338"/>
          <p14:tracePt t="86496" x="5032375" y="2954338"/>
          <p14:tracePt t="86497" x="5041900" y="2954338"/>
          <p14:tracePt t="86501" x="5059363" y="2954338"/>
          <p14:tracePt t="86503" x="5078413" y="2954338"/>
          <p14:tracePt t="86506" x="5086350" y="2954338"/>
          <p14:tracePt t="86507" x="5095875" y="2954338"/>
          <p14:tracePt t="86509" x="5105400" y="2954338"/>
          <p14:tracePt t="86511" x="5114925" y="2963863"/>
          <p14:tracePt t="86513" x="5122863" y="2963863"/>
          <p14:tracePt t="86517" x="5132388" y="2963863"/>
          <p14:tracePt t="86521" x="5141913" y="2963863"/>
          <p14:tracePt t="86522" x="5141913" y="2973388"/>
          <p14:tracePt t="86526" x="5151438" y="2973388"/>
          <p14:tracePt t="86527" x="5159375" y="2973388"/>
          <p14:tracePt t="86533" x="5168900" y="2982913"/>
          <p14:tracePt t="86557" x="5178425" y="2982913"/>
          <p14:tracePt t="86583" x="5195888" y="2982913"/>
          <p14:tracePt t="86591" x="5205413" y="2990850"/>
          <p14:tracePt t="86594" x="5214938" y="2990850"/>
          <p14:tracePt t="86595" x="5224463" y="2990850"/>
          <p14:tracePt t="86601" x="5232400" y="3000375"/>
          <p14:tracePt t="86602" x="5241925" y="3000375"/>
          <p14:tracePt t="86607" x="5251450" y="3000375"/>
          <p14:tracePt t="86612" x="5278438" y="3009900"/>
          <p14:tracePt t="86616" x="5287963" y="3017838"/>
          <p14:tracePt t="86618" x="5297488" y="3017838"/>
          <p14:tracePt t="86621" x="5305425" y="3017838"/>
          <p14:tracePt t="86624" x="5314950" y="3017838"/>
          <p14:tracePt t="86632" x="5324475" y="3017838"/>
          <p14:tracePt t="86634" x="5334000" y="3017838"/>
          <p14:tracePt t="86636" x="5341938" y="3017838"/>
          <p14:tracePt t="86637" x="5351463" y="3017838"/>
          <p14:tracePt t="86640" x="5360988" y="3017838"/>
          <p14:tracePt t="86642" x="5360988" y="3027363"/>
          <p14:tracePt t="86643" x="5368925" y="3027363"/>
          <p14:tracePt t="86652" x="5378450" y="3027363"/>
          <p14:tracePt t="86652" x="5387975" y="3027363"/>
          <p14:tracePt t="86654" x="5397500" y="3036888"/>
          <p14:tracePt t="86660" x="5405438" y="3036888"/>
          <p14:tracePt t="86661" x="5405438" y="3046413"/>
          <p14:tracePt t="86664" x="5414963" y="3046413"/>
          <p14:tracePt t="86667" x="5424488" y="3046413"/>
          <p14:tracePt t="86668" x="5424488" y="3054350"/>
          <p14:tracePt t="86673" x="5434013" y="3063875"/>
          <p14:tracePt t="86675" x="5441950" y="3063875"/>
          <p14:tracePt t="86690" x="5470525" y="3063875"/>
          <p14:tracePt t="86976" x="5470525" y="3073400"/>
          <p14:tracePt t="86989" x="5470525" y="3082925"/>
          <p14:tracePt t="87001" x="5470525" y="3090863"/>
          <p14:tracePt t="87024" x="5470525" y="3100388"/>
          <p14:tracePt t="87053" x="5478463" y="3109913"/>
          <p14:tracePt t="87061" x="5478463" y="3119438"/>
          <p14:tracePt t="87063" x="5478463" y="3127375"/>
          <p14:tracePt t="87115" x="5487988" y="3127375"/>
          <p14:tracePt t="105447" x="5507038" y="3109913"/>
          <p14:tracePt t="105451" x="5514975" y="3100388"/>
          <p14:tracePt t="105455" x="5534025" y="3082925"/>
          <p14:tracePt t="105457" x="5543550" y="3073400"/>
          <p14:tracePt t="105460" x="5551488" y="3073400"/>
          <p14:tracePt t="105462" x="5561013" y="3063875"/>
          <p14:tracePt t="105463" x="5570538" y="3054350"/>
          <p14:tracePt t="105469" x="5588000" y="3027363"/>
          <p14:tracePt t="105472" x="5597525" y="3017838"/>
          <p14:tracePt t="105474" x="5607050" y="3009900"/>
          <p14:tracePt t="105477" x="5616575" y="3009900"/>
          <p14:tracePt t="105478" x="5624513" y="3000375"/>
          <p14:tracePt t="105483" x="5634038" y="2982913"/>
          <p14:tracePt t="105485" x="5643563" y="2973388"/>
          <p14:tracePt t="105490" x="5653088" y="2973388"/>
          <p14:tracePt t="105494" x="5661025" y="2963863"/>
          <p14:tracePt t="105502" x="5661025" y="2954338"/>
          <p14:tracePt t="105545" x="5670550" y="2954338"/>
          <p14:tracePt t="105653" x="5661025" y="2954338"/>
          <p14:tracePt t="105656" x="5653088" y="2954338"/>
          <p14:tracePt t="105665" x="5653088" y="2963863"/>
          <p14:tracePt t="105671" x="5643563" y="2973388"/>
          <p14:tracePt t="105677" x="5634038" y="2982913"/>
          <p14:tracePt t="105683" x="5634038" y="2990850"/>
          <p14:tracePt t="105687" x="5634038" y="3000375"/>
          <p14:tracePt t="105704" x="5634038" y="3009900"/>
          <p14:tracePt t="105720" x="5634038" y="3017838"/>
          <p14:tracePt t="105727" x="5634038" y="3027363"/>
          <p14:tracePt t="105734" x="5634038" y="3036888"/>
          <p14:tracePt t="105738" x="5634038" y="3046413"/>
          <p14:tracePt t="105741" x="5634038" y="3054350"/>
          <p14:tracePt t="105750" x="5634038" y="3063875"/>
          <p14:tracePt t="105752" x="5624513" y="3073400"/>
          <p14:tracePt t="105758" x="5624513" y="3090863"/>
          <p14:tracePt t="105760" x="5616575" y="3100388"/>
          <p14:tracePt t="105764" x="5616575" y="3109913"/>
          <p14:tracePt t="105769" x="5597525" y="3119438"/>
          <p14:tracePt t="105772" x="5597525" y="3136900"/>
          <p14:tracePt t="105776" x="5597525" y="3146425"/>
          <p14:tracePt t="105781" x="5580063" y="3163888"/>
          <p14:tracePt t="105785" x="5580063" y="3173413"/>
          <p14:tracePt t="105788" x="5570538" y="3173413"/>
          <p14:tracePt t="105793" x="5570538" y="3182938"/>
          <p14:tracePt t="105801" x="5570538" y="3200400"/>
          <p14:tracePt t="105804" x="5561013" y="3209925"/>
          <p14:tracePt t="105806" x="5551488" y="3209925"/>
          <p14:tracePt t="105811" x="5543550" y="3219450"/>
          <p14:tracePt t="105814" x="5543550" y="3228975"/>
          <p14:tracePt t="105819" x="5534025" y="3228975"/>
          <p14:tracePt t="105824" x="5524500" y="3236913"/>
          <p14:tracePt t="105835" x="5524500" y="3246438"/>
          <p14:tracePt t="105841" x="5524500" y="3255963"/>
          <p14:tracePt t="106152" x="5514975" y="3255963"/>
          <p14:tracePt t="106386" x="5524500" y="3255963"/>
          <p14:tracePt t="106389" x="5534025" y="3255963"/>
          <p14:tracePt t="106393" x="5534025" y="3246438"/>
          <p14:tracePt t="106406" x="5543550" y="3246438"/>
          <p14:tracePt t="106410" x="5543550" y="3236913"/>
          <p14:tracePt t="106505" x="5551488" y="3236913"/>
          <p14:tracePt t="106510" x="5561013" y="3228975"/>
          <p14:tracePt t="106523" x="5561013" y="3219450"/>
          <p14:tracePt t="106532" x="5561013" y="3209925"/>
          <p14:tracePt t="106544" x="5570538" y="3209925"/>
          <p14:tracePt t="106551" x="5570538" y="3200400"/>
          <p14:tracePt t="106597" x="5570538" y="3192463"/>
          <p14:tracePt t="106626" x="5580063" y="3192463"/>
          <p14:tracePt t="106719" x="5580063" y="3182938"/>
          <p14:tracePt t="106977" x="5588000" y="3182938"/>
          <p14:tracePt t="107049" x="5597525" y="3182938"/>
          <p14:tracePt t="107188" x="5607050" y="3182938"/>
          <p14:tracePt t="107676" x="5616575" y="3182938"/>
          <p14:tracePt t="107689" x="5616575" y="3173413"/>
          <p14:tracePt t="107855" x="5616575" y="3163888"/>
          <p14:tracePt t="107940" x="5624513" y="3163888"/>
          <p14:tracePt t="108172" x="5624513" y="3173413"/>
          <p14:tracePt t="108182" x="5624513" y="3182938"/>
          <p14:tracePt t="108194" x="5624513" y="3192463"/>
          <p14:tracePt t="108203" x="5624513" y="3200400"/>
          <p14:tracePt t="108208" x="5616575" y="3200400"/>
          <p14:tracePt t="108213" x="5616575" y="3209925"/>
          <p14:tracePt t="108217" x="5607050" y="3209925"/>
          <p14:tracePt t="108221" x="5607050" y="3219450"/>
          <p14:tracePt t="108235" x="5607050" y="3228975"/>
          <p14:tracePt t="108243" x="5597525" y="3228975"/>
          <p14:tracePt t="108250" x="5588000" y="3228975"/>
          <p14:tracePt t="108276" x="5580063" y="3246438"/>
          <p14:tracePt t="108341" x="5570538" y="3246438"/>
          <p14:tracePt t="108344" x="5570538" y="3255963"/>
          <p14:tracePt t="108362" x="5570538" y="3265488"/>
          <p14:tracePt t="108368" x="5561013" y="3265488"/>
          <p14:tracePt t="108372" x="5561013" y="3273425"/>
          <p14:tracePt t="108384" x="5551488" y="3273425"/>
          <p14:tracePt t="108390" x="5551488" y="3282950"/>
          <p14:tracePt t="108407" x="5543550" y="3282950"/>
          <p14:tracePt t="108425" x="5534025" y="3282950"/>
          <p14:tracePt t="108773" x="5524500" y="3282950"/>
          <p14:tracePt t="108782" x="5514975" y="3282950"/>
          <p14:tracePt t="108808" x="5507038" y="3282950"/>
          <p14:tracePt t="108824" x="5497513" y="3282950"/>
          <p14:tracePt t="108843" x="5487988" y="3282950"/>
          <p14:tracePt t="116102" x="5470525" y="3282950"/>
          <p14:tracePt t="116106" x="5461000" y="3282950"/>
          <p14:tracePt t="116109" x="5451475" y="3282950"/>
          <p14:tracePt t="116117" x="5441950" y="3282950"/>
          <p14:tracePt t="116119" x="5434013" y="3282950"/>
          <p14:tracePt t="116122" x="5414963" y="3282950"/>
          <p14:tracePt t="116126" x="5405438" y="3282950"/>
          <p14:tracePt t="116134" x="5397500" y="3282950"/>
          <p14:tracePt t="116135" x="5378450" y="3282950"/>
          <p14:tracePt t="116141" x="5368925" y="3282950"/>
          <p14:tracePt t="116142" x="5360988" y="3282950"/>
          <p14:tracePt t="116146" x="5351463" y="3282950"/>
          <p14:tracePt t="116150" x="5341938" y="3282950"/>
          <p14:tracePt t="116153" x="5334000" y="3282950"/>
          <p14:tracePt t="116158" x="5324475" y="3282950"/>
          <p14:tracePt t="116162" x="5305425" y="3282950"/>
          <p14:tracePt t="116166" x="5297488" y="3282950"/>
          <p14:tracePt t="116168" x="5287963" y="3282950"/>
          <p14:tracePt t="116171" x="5278438" y="3282950"/>
          <p14:tracePt t="116172" x="5268913" y="3292475"/>
          <p14:tracePt t="116175" x="5251450" y="3292475"/>
          <p14:tracePt t="116177" x="5241925" y="3292475"/>
          <p14:tracePt t="116182" x="5224463" y="3302000"/>
          <p14:tracePt t="116185" x="5214938" y="3309938"/>
          <p14:tracePt t="116188" x="5195888" y="3309938"/>
          <p14:tracePt t="116190" x="5187950" y="3319463"/>
          <p14:tracePt t="116194" x="5178425" y="3328988"/>
          <p14:tracePt t="116196" x="5159375" y="3328988"/>
          <p14:tracePt t="116200" x="5151438" y="3328988"/>
          <p14:tracePt t="116202" x="5122863" y="3328988"/>
          <p14:tracePt t="116205" x="5114925" y="3338513"/>
          <p14:tracePt t="116207" x="5095875" y="3346450"/>
          <p14:tracePt t="116216" x="5068888" y="3355975"/>
          <p14:tracePt t="116218" x="5049838" y="3365500"/>
          <p14:tracePt t="116222" x="5032375" y="3375025"/>
          <p14:tracePt t="116224" x="5014913" y="3375025"/>
          <p14:tracePt t="116228" x="4995863" y="3392488"/>
          <p14:tracePt t="116232" x="4986338" y="3392488"/>
          <p14:tracePt t="116235" x="4978400" y="3392488"/>
          <p14:tracePt t="116238" x="4949825" y="3402013"/>
          <p14:tracePt t="116240" x="4941888" y="3411538"/>
          <p14:tracePt t="116242" x="4922838" y="3411538"/>
          <p14:tracePt t="116247" x="4905375" y="3429000"/>
          <p14:tracePt t="116251" x="4876800" y="3446463"/>
          <p14:tracePt t="116254" x="4868863" y="3455988"/>
          <p14:tracePt t="116257" x="4849813" y="3455988"/>
          <p14:tracePt t="116259" x="4840288" y="3455988"/>
          <p14:tracePt t="116261" x="4832350" y="3465513"/>
          <p14:tracePt t="116266" x="4803775" y="3482975"/>
          <p14:tracePt t="116269" x="4786313" y="3492500"/>
          <p14:tracePt t="116273" x="4767263" y="3502025"/>
          <p14:tracePt t="116274" x="4759325" y="3511550"/>
          <p14:tracePt t="116277" x="4740275" y="3511550"/>
          <p14:tracePt t="116283" x="4722813" y="3519488"/>
          <p14:tracePt t="116285" x="4703763" y="3529013"/>
          <p14:tracePt t="116288" x="4695825" y="3538538"/>
          <p14:tracePt t="116291" x="4676775" y="3548063"/>
          <p14:tracePt t="116295" x="4667250" y="3548063"/>
          <p14:tracePt t="116300" x="4649788" y="3565525"/>
          <p14:tracePt t="116302" x="4640263" y="3575050"/>
          <p14:tracePt t="116305" x="4630738" y="3575050"/>
          <p14:tracePt t="116310" x="4630738" y="3584575"/>
          <p14:tracePt t="116314" x="4622800" y="3584575"/>
          <p14:tracePt t="116316" x="4613275" y="3592513"/>
          <p14:tracePt t="116321" x="4603750" y="3602038"/>
          <p14:tracePt t="116326" x="4594225" y="3602038"/>
          <p14:tracePt t="116329" x="4594225" y="3611563"/>
          <p14:tracePt t="116332" x="4586288" y="3611563"/>
          <p14:tracePt t="116333" x="4576763" y="3611563"/>
          <p14:tracePt t="116336" x="4576763" y="3621088"/>
          <p14:tracePt t="116343" x="4567238" y="3621088"/>
          <p14:tracePt t="116349" x="4557713" y="3621088"/>
          <p14:tracePt t="116351" x="4557713" y="3629025"/>
          <p14:tracePt t="116353" x="4549775" y="3629025"/>
          <p14:tracePt t="116356" x="4540250" y="3638550"/>
          <p14:tracePt t="116361" x="4530725" y="3638550"/>
          <p14:tracePt t="116365" x="4521200" y="3648075"/>
          <p14:tracePt t="116368" x="4521200" y="3657600"/>
          <p14:tracePt t="116373" x="4513263" y="3657600"/>
          <p14:tracePt t="116375" x="4503738" y="3665538"/>
          <p14:tracePt t="116381" x="4494213" y="3665538"/>
          <p14:tracePt t="116383" x="4494213" y="3675063"/>
          <p14:tracePt t="116384" x="4484688" y="3675063"/>
          <p14:tracePt t="116387" x="4476750" y="3675063"/>
          <p14:tracePt t="116391" x="4476750" y="3684588"/>
          <p14:tracePt t="116392" x="4467225" y="3684588"/>
          <p14:tracePt t="116400" x="4467225" y="3694113"/>
          <p14:tracePt t="116403" x="4457700" y="3702050"/>
          <p14:tracePt t="116412" x="4448175" y="3702050"/>
          <p14:tracePt t="116415" x="4448175" y="3711575"/>
          <p14:tracePt t="116418" x="4440238" y="3711575"/>
          <p14:tracePt t="116421" x="4440238" y="3721100"/>
          <p14:tracePt t="116426" x="4430713" y="3721100"/>
          <p14:tracePt t="116431" x="4430713" y="3730625"/>
          <p14:tracePt t="116436" x="4421188" y="3730625"/>
          <p14:tracePt t="116440" x="4413250" y="3730625"/>
          <p14:tracePt t="116446" x="4413250" y="3738563"/>
          <p14:tracePt t="116449" x="4413250" y="3748088"/>
          <p14:tracePt t="116455" x="4413250" y="3757613"/>
          <p14:tracePt t="116458" x="4403725" y="3757613"/>
          <p14:tracePt t="116460" x="4403725" y="3767138"/>
          <p14:tracePt t="116464" x="4394200" y="3767138"/>
          <p14:tracePt t="116467" x="4384675" y="3775075"/>
          <p14:tracePt t="116469" x="4384675" y="3784600"/>
          <p14:tracePt t="116474" x="4376738" y="3784600"/>
          <p14:tracePt t="116477" x="4376738" y="3794125"/>
          <p14:tracePt t="116481" x="4367213" y="3794125"/>
          <p14:tracePt t="116484" x="4367213" y="3803650"/>
          <p14:tracePt t="116486" x="4367213" y="3811588"/>
          <p14:tracePt t="116488" x="4357688" y="3811588"/>
          <p14:tracePt t="116491" x="4357688" y="3821113"/>
          <p14:tracePt t="116497" x="4357688" y="3830638"/>
          <p14:tracePt t="116502" x="4357688" y="3840163"/>
          <p14:tracePt t="116515" x="4348163" y="3840163"/>
          <p14:tracePt t="116522" x="4348163" y="3848100"/>
          <p14:tracePt t="116525" x="4340225" y="3848100"/>
          <p14:tracePt t="116528" x="4340225" y="3857625"/>
          <p14:tracePt t="116533" x="4330700" y="3857625"/>
          <p14:tracePt t="116536" x="4330700" y="3867150"/>
          <p14:tracePt t="116542" x="4321175" y="3875088"/>
          <p14:tracePt t="116550" x="4321175" y="3884613"/>
          <p14:tracePt t="116553" x="4311650" y="3884613"/>
          <p14:tracePt t="116560" x="4311650" y="3894138"/>
          <p14:tracePt t="116564" x="4311650" y="3903663"/>
          <p14:tracePt t="116570" x="4311650" y="3911600"/>
          <p14:tracePt t="116572" x="4311650" y="3921125"/>
          <p14:tracePt t="116577" x="4303713" y="3930650"/>
          <p14:tracePt t="116585" x="4303713" y="3940175"/>
          <p14:tracePt t="152529" x="4303713" y="3911600"/>
          <p14:tracePt t="152532" x="4303713" y="3903663"/>
          <p14:tracePt t="152535" x="4303713" y="3884613"/>
          <p14:tracePt t="152539" x="4303713" y="3867150"/>
          <p14:tracePt t="152541" x="4303713" y="3857625"/>
          <p14:tracePt t="152547" x="4311650" y="3803650"/>
          <p14:tracePt t="152549" x="4321175" y="3784600"/>
          <p14:tracePt t="152551" x="4321175" y="3767138"/>
          <p14:tracePt t="152554" x="4330700" y="3748088"/>
          <p14:tracePt t="152555" x="4340225" y="3738563"/>
          <p14:tracePt t="152558" x="4348163" y="3711575"/>
          <p14:tracePt t="152563" x="4376738" y="3665538"/>
          <p14:tracePt t="152566" x="4384675" y="3648075"/>
          <p14:tracePt t="152568" x="4394200" y="3629025"/>
          <p14:tracePt t="152570" x="4403725" y="3611563"/>
          <p14:tracePt t="152572" x="4413250" y="3602038"/>
          <p14:tracePt t="152574" x="4413250" y="3592513"/>
          <p14:tracePt t="152577" x="4421188" y="3565525"/>
          <p14:tracePt t="152580" x="4430713" y="3548063"/>
          <p14:tracePt t="152582" x="4440238" y="3548063"/>
          <p14:tracePt t="152585" x="4448175" y="3548063"/>
          <p14:tracePt t="152586" x="4448175" y="3538538"/>
          <p14:tracePt t="153036" x="4440238" y="3538538"/>
          <p14:tracePt t="153040" x="4430713" y="3548063"/>
          <p14:tracePt t="153043" x="4421188" y="3556000"/>
          <p14:tracePt t="153045" x="4421188" y="3565525"/>
          <p14:tracePt t="153049" x="4421188" y="3584575"/>
          <p14:tracePt t="153051" x="4413250" y="3592513"/>
          <p14:tracePt t="153052" x="4403725" y="3592513"/>
          <p14:tracePt t="153056" x="4394200" y="3602038"/>
          <p14:tracePt t="153061" x="4376738" y="3621088"/>
          <p14:tracePt t="153062" x="4376738" y="3629025"/>
          <p14:tracePt t="153065" x="4367213" y="3638550"/>
          <p14:tracePt t="153068" x="4357688" y="3638550"/>
          <p14:tracePt t="153069" x="4348163" y="3648075"/>
          <p14:tracePt t="153071" x="4340225" y="3657600"/>
          <p14:tracePt t="153073" x="4330700" y="3665538"/>
          <p14:tracePt t="153079" x="4311650" y="3694113"/>
          <p14:tracePt t="153081" x="4303713" y="3694113"/>
          <p14:tracePt t="153084" x="4294188" y="3711575"/>
          <p14:tracePt t="153086" x="4284663" y="3721100"/>
          <p14:tracePt t="153089" x="4267200" y="3738563"/>
          <p14:tracePt t="153095" x="4238625" y="3757613"/>
          <p14:tracePt t="153098" x="4221163" y="3767138"/>
          <p14:tracePt t="153100" x="4211638" y="3775075"/>
          <p14:tracePt t="153104" x="4184650" y="3803650"/>
          <p14:tracePt t="153107" x="4165600" y="3803650"/>
          <p14:tracePt t="153113" x="4129088" y="3840163"/>
          <p14:tracePt t="153116" x="4111625" y="3848100"/>
          <p14:tracePt t="153121" x="4084638" y="3867150"/>
          <p14:tracePt t="153123" x="4065588" y="3875088"/>
          <p14:tracePt t="153126" x="4057650" y="3884613"/>
          <p14:tracePt t="153130" x="4021138" y="3911600"/>
          <p14:tracePt t="153132" x="4011613" y="3921125"/>
          <p14:tracePt t="153134" x="3992563" y="3930650"/>
          <p14:tracePt t="153137" x="3975100" y="3948113"/>
          <p14:tracePt t="153139" x="3965575" y="3948113"/>
          <p14:tracePt t="153141" x="3956050" y="3957638"/>
          <p14:tracePt t="153143" x="3938588" y="3967163"/>
          <p14:tracePt t="153146" x="3929063" y="3976688"/>
          <p14:tracePt t="153148" x="3919538" y="3984625"/>
          <p14:tracePt t="153151" x="3911600" y="4003675"/>
          <p14:tracePt t="153153" x="3902075" y="4003675"/>
          <p14:tracePt t="153155" x="3883025" y="4013200"/>
          <p14:tracePt t="153158" x="3875088" y="4021138"/>
          <p14:tracePt t="153160" x="3875088" y="4030663"/>
          <p14:tracePt t="153164" x="3856038" y="4040188"/>
          <p14:tracePt t="153167" x="3829050" y="4057650"/>
          <p14:tracePt t="153170" x="3819525" y="4067175"/>
          <p14:tracePt t="153174" x="3810000" y="4067175"/>
          <p14:tracePt t="153176" x="3792538" y="4086225"/>
          <p14:tracePt t="153180" x="3792538" y="4094163"/>
          <p14:tracePt t="153183" x="3765550" y="4113213"/>
          <p14:tracePt t="153188" x="3756025" y="4122738"/>
          <p14:tracePt t="153192" x="3738563" y="4130675"/>
          <p14:tracePt t="153196" x="3719513" y="4149725"/>
          <p14:tracePt t="153199" x="3709988" y="4159250"/>
          <p14:tracePt t="153201" x="3702050" y="4167188"/>
          <p14:tracePt t="153204" x="3692525" y="4176713"/>
          <p14:tracePt t="153206" x="3683000" y="4176713"/>
          <p14:tracePt t="153209" x="3673475" y="4176713"/>
          <p14:tracePt t="153213" x="3665538" y="4176713"/>
          <p14:tracePt t="153214" x="3665538" y="4186238"/>
          <p14:tracePt t="153216" x="3656013" y="4203700"/>
          <p14:tracePt t="153218" x="3646488" y="4203700"/>
          <p14:tracePt t="153226" x="3636963" y="4213225"/>
          <p14:tracePt t="153231" x="3629025" y="4222750"/>
          <p14:tracePt t="153237" x="3609975" y="4232275"/>
          <p14:tracePt t="153239" x="3609975" y="4240213"/>
          <p14:tracePt t="153247" x="3600450" y="4240213"/>
          <p14:tracePt t="153267" x="3527425" y="4249738"/>
          <p14:tracePt t="153277" x="3490913" y="4268788"/>
          <p14:tracePt t="153279" x="3482975" y="4268788"/>
          <p14:tracePt t="153282" x="3463925" y="4276725"/>
          <p14:tracePt t="153285" x="3446463" y="4276725"/>
          <p14:tracePt t="153288" x="3436938" y="4286250"/>
          <p14:tracePt t="153292" x="3419475" y="4295775"/>
          <p14:tracePt t="153296" x="3419475" y="4303713"/>
          <p14:tracePt t="153298" x="3382963" y="4303713"/>
          <p14:tracePt t="153304" x="3382963" y="4313238"/>
          <p14:tracePt t="153306" x="3354388" y="4313238"/>
          <p14:tracePt t="153310" x="3346450" y="4313238"/>
          <p14:tracePt t="153312" x="3336925" y="4313238"/>
          <p14:tracePt t="153314" x="3327400" y="4322763"/>
          <p14:tracePt t="153315" x="3327400" y="4332288"/>
          <p14:tracePt t="153317" x="3300413" y="4332288"/>
          <p14:tracePt t="153320" x="3281363" y="4332288"/>
          <p14:tracePt t="153325" x="3273425" y="4332288"/>
          <p14:tracePt t="153329" x="3263900" y="4340225"/>
          <p14:tracePt t="153344" x="3227388" y="4368800"/>
          <p14:tracePt t="153355" x="3208338" y="4376738"/>
          <p14:tracePt t="153365" x="3208338" y="4386263"/>
          <p14:tracePt t="153390" x="3208338" y="4395788"/>
          <p14:tracePt t="153665" x="3208338" y="4386263"/>
          <p14:tracePt t="153683" x="3208338" y="4376738"/>
          <p14:tracePt t="153693" x="3217863" y="4368800"/>
          <p14:tracePt t="153701" x="3227388" y="4359275"/>
          <p14:tracePt t="153706" x="3236913" y="4359275"/>
          <p14:tracePt t="153724" x="3236913" y="4349750"/>
          <p14:tracePt t="153727" x="3254375" y="4349750"/>
          <p14:tracePt t="153751" x="3263900" y="4349750"/>
          <p14:tracePt t="153851" x="3273425" y="4349750"/>
          <p14:tracePt t="153860" x="3281363" y="4349750"/>
          <p14:tracePt t="153867" x="3300413" y="4340225"/>
          <p14:tracePt t="153874" x="3309938" y="4340225"/>
          <p14:tracePt t="154315" x="3309938" y="4332288"/>
          <p14:tracePt t="154380" x="3309938" y="4322763"/>
          <p14:tracePt t="154384" x="3317875" y="4322763"/>
          <p14:tracePt t="154411" x="3317875" y="4313238"/>
          <p14:tracePt t="154427" x="3317875" y="4303713"/>
          <p14:tracePt t="155462" x="3317875" y="4295775"/>
          <p14:tracePt t="155485" x="3327400" y="4295775"/>
          <p14:tracePt t="155499" x="3336925" y="4295775"/>
          <p14:tracePt t="155529" x="3346450" y="4295775"/>
          <p14:tracePt t="155533" x="3354388" y="4295775"/>
          <p14:tracePt t="155546" x="3363913" y="4286250"/>
          <p14:tracePt t="155575" x="3373438" y="4286250"/>
          <p14:tracePt t="155596" x="3382963" y="4286250"/>
          <p14:tracePt t="155607" x="3400425" y="4286250"/>
          <p14:tracePt t="155616" x="3409950" y="4286250"/>
          <p14:tracePt t="155626" x="3419475" y="4286250"/>
          <p14:tracePt t="155632" x="3427413" y="4286250"/>
          <p14:tracePt t="155638" x="3436938" y="4286250"/>
          <p14:tracePt t="155646" x="3446463" y="4286250"/>
          <p14:tracePt t="155676" x="3455988" y="4286250"/>
          <p14:tracePt t="155680" x="3463925" y="4286250"/>
          <p14:tracePt t="155708" x="3473450" y="4286250"/>
          <p14:tracePt t="155715" x="3482975" y="4286250"/>
          <p14:tracePt t="155758" x="3490913" y="4286250"/>
          <p14:tracePt t="157589" x="3500438" y="4286250"/>
          <p14:tracePt t="157593" x="3509963" y="4286250"/>
          <p14:tracePt t="157595" x="3527425" y="4286250"/>
          <p14:tracePt t="157597" x="3536950" y="4286250"/>
          <p14:tracePt t="157601" x="3546475" y="4286250"/>
          <p14:tracePt t="157604" x="3556000" y="4286250"/>
          <p14:tracePt t="157605" x="3563938" y="4286250"/>
          <p14:tracePt t="157610" x="3582988" y="4286250"/>
          <p14:tracePt t="157613" x="3600450" y="4286250"/>
          <p14:tracePt t="157616" x="3609975" y="4286250"/>
          <p14:tracePt t="157619" x="3629025" y="4286250"/>
          <p14:tracePt t="157621" x="3636963" y="4286250"/>
          <p14:tracePt t="157627" x="3665538" y="4295775"/>
          <p14:tracePt t="157629" x="3683000" y="4295775"/>
          <p14:tracePt t="157631" x="3692525" y="4295775"/>
          <p14:tracePt t="157633" x="3692525" y="4303713"/>
          <p14:tracePt t="157635" x="3709988" y="4303713"/>
          <p14:tracePt t="157637" x="3719513" y="4303713"/>
          <p14:tracePt t="157640" x="3729038" y="4303713"/>
          <p14:tracePt t="157645" x="3756025" y="4313238"/>
          <p14:tracePt t="157647" x="3765550" y="4313238"/>
          <p14:tracePt t="157653" x="3783013" y="4313238"/>
          <p14:tracePt t="157656" x="3802063" y="4313238"/>
          <p14:tracePt t="157658" x="3810000" y="4322763"/>
          <p14:tracePt t="157665" x="3829050" y="4322763"/>
          <p14:tracePt t="157668" x="3838575" y="4332288"/>
          <p14:tracePt t="157677" x="3846513" y="4332288"/>
          <p14:tracePt t="157680" x="3846513" y="4340225"/>
          <p14:tracePt t="157683" x="3856038" y="4340225"/>
          <p14:tracePt t="157782" x="3865563" y="4340225"/>
          <p14:tracePt t="159002" x="3875088" y="4340225"/>
          <p14:tracePt t="159006" x="3875088" y="4332288"/>
          <p14:tracePt t="159010" x="3883025" y="4332288"/>
          <p14:tracePt t="159013" x="3892550" y="4322763"/>
          <p14:tracePt t="159019" x="3902075" y="4313238"/>
          <p14:tracePt t="159023" x="3911600" y="4313238"/>
          <p14:tracePt t="159028" x="3919538" y="4303713"/>
          <p14:tracePt t="159039" x="3929063" y="4295775"/>
          <p14:tracePt t="159048" x="3938588" y="4295775"/>
          <p14:tracePt t="159062" x="3948113" y="4295775"/>
          <p14:tracePt t="159069" x="3948113" y="4286250"/>
          <p14:tracePt t="159150" x="3956050" y="4286250"/>
          <p14:tracePt t="159487" x="3956050" y="4276725"/>
          <p14:tracePt t="159496" x="3956050" y="4268788"/>
          <p14:tracePt t="159503" x="3965575" y="4259263"/>
          <p14:tracePt t="159510" x="3975100" y="4249738"/>
          <p14:tracePt t="159522" x="3984625" y="4240213"/>
          <p14:tracePt t="159531" x="3992563" y="4240213"/>
          <p14:tracePt t="159538" x="4002088" y="4232275"/>
          <p14:tracePt t="159543" x="4011613" y="4232275"/>
          <p14:tracePt t="159550" x="4021138" y="4232275"/>
          <p14:tracePt t="159554" x="4021138" y="4222750"/>
          <p14:tracePt t="159557" x="4029075" y="4222750"/>
          <p14:tracePt t="159568" x="4038600" y="4222750"/>
          <p14:tracePt t="159572" x="4048125" y="4213225"/>
          <p14:tracePt t="159576" x="4057650" y="4213225"/>
          <p14:tracePt t="159580" x="4065588" y="4203700"/>
          <p14:tracePt t="159584" x="4075113" y="4203700"/>
          <p14:tracePt t="159587" x="4084638" y="4203700"/>
          <p14:tracePt t="159593" x="4084638" y="4195763"/>
          <p14:tracePt t="159596" x="4094163" y="4195763"/>
          <p14:tracePt t="159601" x="4094163" y="4186238"/>
          <p14:tracePt t="159603" x="4102100" y="4186238"/>
          <p14:tracePt t="159612" x="4111625" y="4186238"/>
          <p14:tracePt t="159614" x="4121150" y="4186238"/>
          <p14:tracePt t="159627" x="4121150" y="4176713"/>
          <p14:tracePt t="159720" x="4129088" y="4176713"/>
          <p14:tracePt t="159728" x="4129088" y="4167188"/>
          <p14:tracePt t="159732" x="4138613" y="4159250"/>
          <p14:tracePt t="159737" x="4148138" y="4159250"/>
          <p14:tracePt t="159745" x="4157663" y="4149725"/>
          <p14:tracePt t="159750" x="4165600" y="4140200"/>
          <p14:tracePt t="159755" x="4175125" y="4140200"/>
          <p14:tracePt t="159761" x="4184650" y="4130675"/>
          <p14:tracePt t="159771" x="4194175" y="4130675"/>
          <p14:tracePt t="159777" x="4202113" y="4130675"/>
          <p14:tracePt t="159784" x="4211638" y="4122738"/>
          <p14:tracePt t="159794" x="4221163" y="4122738"/>
          <p14:tracePt t="159797" x="4221163" y="4113213"/>
          <p14:tracePt t="159802" x="4230688" y="4113213"/>
          <p14:tracePt t="159818" x="4238625" y="4113213"/>
          <p14:tracePt t="159833" x="4248150" y="4113213"/>
          <p14:tracePt t="159837" x="4248150" y="4103688"/>
          <p14:tracePt t="159845" x="4257675" y="4103688"/>
          <p14:tracePt t="159848" x="4267200" y="4094163"/>
          <p14:tracePt t="159854" x="4275138" y="4094163"/>
          <p14:tracePt t="159863" x="4284663" y="4094163"/>
          <p14:tracePt t="159872" x="4294188" y="4086225"/>
          <p14:tracePt t="159893" x="4294188" y="4076700"/>
          <p14:tracePt t="159950" x="4303713" y="4076700"/>
          <p14:tracePt t="160096" x="4303713" y="4067175"/>
          <p14:tracePt t="160100" x="4311650" y="4067175"/>
          <p14:tracePt t="160112" x="4321175" y="4067175"/>
          <p14:tracePt t="160116" x="4321175" y="4057650"/>
          <p14:tracePt t="160142" x="4330700" y="4049713"/>
          <p14:tracePt t="160149" x="4340225" y="4049713"/>
          <p14:tracePt t="160152" x="4340225" y="4040188"/>
          <p14:tracePt t="160164" x="4340225" y="4030663"/>
          <p14:tracePt t="160168" x="4348163" y="4030663"/>
          <p14:tracePt t="160208" x="4357688" y="4030663"/>
          <p14:tracePt t="160213" x="4357688" y="4021138"/>
          <p14:tracePt t="160277" x="4357688" y="4013200"/>
          <p14:tracePt t="160302" x="4367213" y="4013200"/>
          <p14:tracePt t="172189" x="4376738" y="4013200"/>
          <p14:tracePt t="174109" x="4376738" y="4003675"/>
          <p14:tracePt t="174123" x="4384675" y="4003675"/>
          <p14:tracePt t="174449" x="4384675" y="3994150"/>
          <p14:tracePt t="174459" x="4394200" y="3994150"/>
          <p14:tracePt t="174463" x="4394200" y="3984625"/>
          <p14:tracePt t="174478" x="4394200" y="3976688"/>
          <p14:tracePt t="174504" x="4403725" y="3976688"/>
          <p14:tracePt t="174559" x="4403725" y="3967163"/>
          <p14:tracePt t="174565" x="4413250" y="3967163"/>
          <p14:tracePt t="174591" x="4413250" y="3957638"/>
          <p14:tracePt t="174605" x="4421188" y="3957638"/>
          <p14:tracePt t="174610" x="4421188" y="3948113"/>
          <p14:tracePt t="174623" x="4430713" y="3940175"/>
          <p14:tracePt t="174640" x="4430713" y="3930650"/>
          <p14:tracePt t="174730" x="4440238" y="3930650"/>
          <p14:tracePt t="175871" x="4440238" y="3921125"/>
          <p14:tracePt t="176301" x="4448175" y="3921125"/>
          <p14:tracePt t="176351" x="4457700" y="3921125"/>
          <p14:tracePt t="176365" x="4467225" y="3921125"/>
          <p14:tracePt t="176474" x="4476750" y="3921125"/>
          <p14:tracePt t="176501" x="4484688" y="3921125"/>
          <p14:tracePt t="176535" x="4494213" y="3921125"/>
          <p14:tracePt t="176627" x="4503738" y="3921125"/>
          <p14:tracePt t="176656" x="4513263" y="3921125"/>
          <p14:tracePt t="176663" x="4521200" y="3921125"/>
          <p14:tracePt t="176673" x="4530725" y="3921125"/>
          <p14:tracePt t="176679" x="4540250" y="3921125"/>
          <p14:tracePt t="176686" x="4549775" y="3921125"/>
          <p14:tracePt t="176692" x="4557713" y="3921125"/>
          <p14:tracePt t="176707" x="4567238" y="3921125"/>
          <p14:tracePt t="176710" x="4576763" y="3921125"/>
          <p14:tracePt t="176713" x="4586288" y="3921125"/>
          <p14:tracePt t="176717" x="4594225" y="3921125"/>
          <p14:tracePt t="176719" x="4603750" y="3921125"/>
          <p14:tracePt t="176726" x="4622800" y="3921125"/>
          <p14:tracePt t="176728" x="4630738" y="3921125"/>
          <p14:tracePt t="176731" x="4659313" y="3921125"/>
          <p14:tracePt t="176734" x="4667250" y="3921125"/>
          <p14:tracePt t="176736" x="4676775" y="3921125"/>
          <p14:tracePt t="176739" x="4695825" y="3921125"/>
          <p14:tracePt t="176744" x="4722813" y="3921125"/>
          <p14:tracePt t="176746" x="4730750" y="3921125"/>
          <p14:tracePt t="176748" x="4749800" y="3921125"/>
          <p14:tracePt t="176750" x="4776788" y="3930650"/>
          <p14:tracePt t="176753" x="4795838" y="3930650"/>
          <p14:tracePt t="176756" x="4832350" y="3940175"/>
          <p14:tracePt t="176761" x="4868863" y="3940175"/>
          <p14:tracePt t="176764" x="4905375" y="3948113"/>
          <p14:tracePt t="176766" x="4922838" y="3957638"/>
          <p14:tracePt t="176768" x="4941888" y="3957638"/>
          <p14:tracePt t="176770" x="4968875" y="3957638"/>
          <p14:tracePt t="176776" x="5068888" y="3967163"/>
          <p14:tracePt t="176780" x="5114925" y="3976688"/>
          <p14:tracePt t="176783" x="5151438" y="3984625"/>
          <p14:tracePt t="176785" x="5159375" y="3994150"/>
          <p14:tracePt t="176788" x="5214938" y="3994150"/>
          <p14:tracePt t="176793" x="5260975" y="3994150"/>
          <p14:tracePt t="176795" x="5278438" y="3994150"/>
          <p14:tracePt t="176800" x="5360988" y="4003675"/>
          <p14:tracePt t="176802" x="5397500" y="4003675"/>
          <p14:tracePt t="176806" x="5461000" y="4013200"/>
          <p14:tracePt t="176812" x="5580063" y="4030663"/>
          <p14:tracePt t="176814" x="5607050" y="4040188"/>
          <p14:tracePt t="176816" x="5624513" y="4040188"/>
          <p14:tracePt t="176820" x="5670550" y="4040188"/>
          <p14:tracePt t="176822" x="5734050" y="4067175"/>
          <p14:tracePt t="176826" x="5789613" y="4076700"/>
          <p14:tracePt t="176828" x="5816600" y="4076700"/>
          <p14:tracePt t="176832" x="5880100" y="4086225"/>
          <p14:tracePt t="176834" x="5899150" y="4086225"/>
          <p14:tracePt t="176836" x="5926138" y="4094163"/>
          <p14:tracePt t="176840" x="6016625" y="4094163"/>
          <p14:tracePt t="176844" x="6072188" y="4113213"/>
          <p14:tracePt t="176846" x="6089650" y="4113213"/>
          <p14:tracePt t="176848" x="6126163" y="4113213"/>
          <p14:tracePt t="176851" x="6172200" y="4122738"/>
          <p14:tracePt t="176856" x="6245225" y="4140200"/>
          <p14:tracePt t="176860" x="6318250" y="4149725"/>
          <p14:tracePt t="176863" x="6372225" y="4159250"/>
          <p14:tracePt t="176870" x="6500813" y="4186238"/>
          <p14:tracePt t="176874" x="6564313" y="4195763"/>
          <p14:tracePt t="176877" x="6645275" y="4213225"/>
          <p14:tracePt t="176880" x="6681788" y="4222750"/>
          <p14:tracePt t="176882" x="6718300" y="4232275"/>
          <p14:tracePt t="176884" x="6746875" y="4232275"/>
          <p14:tracePt t="176887" x="6800850" y="4240213"/>
          <p14:tracePt t="176890" x="6883400" y="4259263"/>
          <p14:tracePt t="176891" x="6910388" y="4259263"/>
          <p14:tracePt t="176892" x="6929438" y="4259263"/>
          <p14:tracePt t="176896" x="6973888" y="4276725"/>
          <p14:tracePt t="176897" x="7000875" y="4276725"/>
          <p14:tracePt t="176897" x="7029450" y="4286250"/>
          <p14:tracePt t="176900" x="7046913" y="4286250"/>
          <p14:tracePt t="176901" x="7065963" y="4286250"/>
          <p14:tracePt t="176901" x="7102475" y="4295775"/>
          <p14:tracePt t="176906" x="7183438" y="4313238"/>
          <p14:tracePt t="176908" x="7256463" y="4322763"/>
          <p14:tracePt t="176912" x="7348538" y="4340225"/>
          <p14:tracePt t="176913" x="7375525" y="4340225"/>
          <p14:tracePt t="176914" x="7392988" y="4340225"/>
          <p14:tracePt t="176915" x="7412038" y="4340225"/>
          <p14:tracePt t="176918" x="7448550" y="4349750"/>
          <p14:tracePt t="176919" x="7502525" y="4368800"/>
          <p14:tracePt t="176924" x="7567613" y="4368800"/>
          <p14:tracePt t="176925" x="7585075" y="4376738"/>
          <p14:tracePt t="176926" x="7602538" y="4386263"/>
          <p14:tracePt t="176929" x="7704138" y="4395788"/>
          <p14:tracePt t="176931" x="7731125" y="4395788"/>
          <p14:tracePt t="176932" x="7748588" y="4395788"/>
          <p14:tracePt t="176933" x="7777163" y="4405313"/>
          <p14:tracePt t="176935" x="7813675" y="4405313"/>
          <p14:tracePt t="176936" x="7850188" y="4405313"/>
          <p14:tracePt t="176941" x="7913688" y="4413250"/>
          <p14:tracePt t="176942" x="7958138" y="4413250"/>
          <p14:tracePt t="176943" x="8004175" y="4422775"/>
          <p14:tracePt t="176945" x="8023225" y="4432300"/>
          <p14:tracePt t="176948" x="8077200" y="4432300"/>
          <p14:tracePt t="176950" x="8104188" y="4432300"/>
          <p14:tracePt t="176951" x="8123238" y="4441825"/>
          <p14:tracePt t="176952" x="8132763" y="4441825"/>
          <p14:tracePt t="176954" x="8169275" y="4449763"/>
          <p14:tracePt t="176958" x="8204200" y="4459288"/>
          <p14:tracePt t="176959" x="8223250" y="4459288"/>
          <p14:tracePt t="176962" x="8240713" y="4468813"/>
          <p14:tracePt t="176963" x="8259763" y="4468813"/>
          <p14:tracePt t="176964" x="8269288" y="4478338"/>
          <p14:tracePt t="176966" x="8277225" y="4478338"/>
          <p14:tracePt t="176967" x="8296275" y="4478338"/>
          <p14:tracePt t="176971" x="8305800" y="4478338"/>
          <p14:tracePt t="176974" x="8323263" y="4486275"/>
          <p14:tracePt t="176975" x="8332788" y="4495800"/>
          <p14:tracePt t="176978" x="8342313" y="4495800"/>
          <p14:tracePt t="176981" x="8359775" y="4495800"/>
          <p14:tracePt t="176993" x="8369300" y="4495800"/>
          <p14:tracePt t="176995" x="8378825" y="4495800"/>
          <p14:tracePt t="176998" x="8386763" y="4505325"/>
          <p14:tracePt t="177002" x="8386763" y="4514850"/>
          <p14:tracePt t="177004" x="8396288" y="4514850"/>
          <p14:tracePt t="177008" x="8405813" y="4514850"/>
          <p14:tracePt t="177012" x="8415338" y="4514850"/>
          <p14:tracePt t="177015" x="8423275" y="4522788"/>
          <p14:tracePt t="177021" x="8442325" y="4522788"/>
          <p14:tracePt t="177024" x="8442325" y="4532313"/>
          <p14:tracePt t="177026" x="8451850" y="4532313"/>
          <p14:tracePt t="177031" x="8459788" y="4532313"/>
          <p14:tracePt t="177035" x="8469313" y="4541838"/>
          <p14:tracePt t="177042" x="8469313" y="4551363"/>
          <p14:tracePt t="177046" x="8478838" y="4551363"/>
          <p14:tracePt t="177057" x="8488363" y="4551363"/>
          <p14:tracePt t="177059" x="8488363" y="4559300"/>
          <p14:tracePt t="177062" x="8515350" y="4578350"/>
          <p14:tracePt t="177064" x="8515350" y="4587875"/>
          <p14:tracePt t="177066" x="8515350" y="4605338"/>
          <p14:tracePt t="177068" x="8515350" y="4632325"/>
          <p14:tracePt t="177073" x="8532813" y="4660900"/>
          <p14:tracePt t="177077" x="8551863" y="4724400"/>
          <p14:tracePt t="177078" x="8551863" y="4732338"/>
          <p14:tracePt t="177081" x="8551863" y="4787900"/>
          <p14:tracePt t="177083" x="8578850" y="4814888"/>
          <p14:tracePt t="177085" x="8588375" y="4851400"/>
          <p14:tracePt t="177086" x="8588375" y="4860925"/>
          <p14:tracePt t="177088" x="8596313" y="4887913"/>
          <p14:tracePt t="177092" x="8624888" y="4951413"/>
          <p14:tracePt t="177094" x="8632825" y="5016500"/>
          <p14:tracePt t="177095" x="8642350" y="5016500"/>
          <p14:tracePt t="177097" x="8661400" y="5060950"/>
          <p14:tracePt t="177101" x="8678863" y="5116513"/>
          <p14:tracePt t="177102" x="8688388" y="5143500"/>
          <p14:tracePt t="177104" x="8697913" y="5160963"/>
          <p14:tracePt t="177108" x="8724900" y="5243513"/>
          <p14:tracePt t="177110" x="8761413" y="5289550"/>
          <p14:tracePt t="177111" x="8761413" y="5307013"/>
          <p14:tracePt t="177115" x="8770938" y="5343525"/>
          <p14:tracePt t="177117" x="8788400" y="5389563"/>
          <p14:tracePt t="177119" x="8815388" y="5426075"/>
          <p14:tracePt t="177120" x="8824913" y="5445125"/>
          <p14:tracePt t="177124" x="8851900" y="5526088"/>
          <p14:tracePt t="177126" x="8878888" y="5572125"/>
          <p14:tracePt t="177128" x="8888413" y="5599113"/>
          <p14:tracePt t="177130" x="8907463" y="5626100"/>
          <p14:tracePt t="177133" x="8924925" y="5681663"/>
          <p14:tracePt t="177134" x="8924925" y="5708650"/>
          <p14:tracePt t="177136" x="8924925" y="5727700"/>
          <p14:tracePt t="177138" x="8943975" y="5745163"/>
          <p14:tracePt t="177140" x="8951913" y="5781675"/>
          <p14:tracePt t="177142" x="8961438" y="5800725"/>
          <p14:tracePt t="177145" x="8980488" y="5854700"/>
          <p14:tracePt t="177147" x="8988425" y="5891213"/>
          <p14:tracePt t="177148" x="9007475" y="5918200"/>
          <p14:tracePt t="177151" x="9017000" y="5954713"/>
          <p14:tracePt t="177154" x="9024938" y="5983288"/>
          <p14:tracePt t="177156" x="9034463" y="6027738"/>
          <p14:tracePt t="177159" x="9043988" y="6073775"/>
          <p14:tracePt t="177161" x="9061450" y="6091238"/>
          <p14:tracePt t="177163" x="9061450" y="6127750"/>
          <p14:tracePt t="177165" x="9070975" y="6156325"/>
          <p14:tracePt t="177167" x="9080500" y="6192838"/>
          <p14:tracePt t="177168" x="9080500" y="6210300"/>
          <p14:tracePt t="177171" x="9090025" y="6229350"/>
          <p14:tracePt t="177173" x="9097963" y="6273800"/>
          <p14:tracePt t="177176" x="9107488" y="6310313"/>
          <p14:tracePt t="177177" x="9107488" y="6329363"/>
          <p14:tracePt t="177182" x="9117013" y="6392863"/>
          <p14:tracePt t="177185" x="9126538" y="6419850"/>
          <p14:tracePt t="177189" x="9126538" y="6475413"/>
          <p14:tracePt t="177192" x="9126538" y="6502400"/>
          <p14:tracePt t="177194" x="9126538" y="6529388"/>
          <p14:tracePt t="177196" x="9126538" y="6548438"/>
          <p14:tracePt t="177199" x="9126538" y="6584950"/>
          <p14:tracePt t="177201" x="9126538" y="6602413"/>
          <p14:tracePt t="177202" x="9117013" y="6621463"/>
          <p14:tracePt t="177204" x="9117013" y="6629400"/>
          <p14:tracePt t="177206" x="9107488" y="6638925"/>
          <p14:tracePt t="177209" x="9097963" y="6665913"/>
          <p14:tracePt t="177210" x="9090025" y="6675438"/>
          <p14:tracePt t="177212" x="9070975" y="6694488"/>
          <p14:tracePt t="177214" x="9061450" y="6702425"/>
          <p14:tracePt t="177215" x="9053513" y="6711950"/>
          <p14:tracePt t="177218" x="9024938" y="6738938"/>
          <p14:tracePt t="177219" x="9017000" y="6748463"/>
          <p14:tracePt t="177221" x="9007475" y="6748463"/>
          <p14:tracePt t="177223" x="8961438" y="6775450"/>
          <p14:tracePt t="177227" x="8915400" y="6811963"/>
          <p14:tracePt t="177228" x="8878888" y="6840538"/>
          <p14:tracePt t="177230" x="8851900" y="6848475"/>
          <p14:tracePt t="177507" x="1978025" y="6821488"/>
          <p14:tracePt t="177509" x="1924050" y="6811963"/>
          <p14:tracePt t="177510" x="1887538" y="6804025"/>
          <p14:tracePt t="177512" x="1851025" y="6775450"/>
          <p14:tracePt t="177514" x="1795463" y="6757988"/>
          <p14:tracePt t="177515" x="1751013" y="6738938"/>
          <p14:tracePt t="177517" x="1704975" y="6731000"/>
          <p14:tracePt t="177521" x="1677988" y="6721475"/>
          <p14:tracePt t="177523" x="1612900" y="6702425"/>
          <p14:tracePt t="177525" x="1585913" y="6684963"/>
          <p14:tracePt t="177528" x="1485900" y="6648450"/>
          <p14:tracePt t="177530" x="1449388" y="6629400"/>
          <p14:tracePt t="177531" x="1412875" y="6621463"/>
          <p14:tracePt t="177533" x="1330325" y="6584950"/>
          <p14:tracePt t="177537" x="1249363" y="6548438"/>
          <p14:tracePt t="177539" x="1176338" y="6511925"/>
          <p14:tracePt t="177544" x="1103313" y="6475413"/>
          <p14:tracePt t="177546" x="1066800" y="6419850"/>
          <p14:tracePt t="177547" x="1003300" y="6392863"/>
          <p14:tracePt t="177551" x="911225" y="6356350"/>
          <p14:tracePt t="177553" x="866775" y="6319838"/>
          <p14:tracePt t="177559" x="747713" y="6292850"/>
          <p14:tracePt t="177561" x="701675" y="6256338"/>
          <p14:tracePt t="177563" x="684213" y="6237288"/>
          <p14:tracePt t="177568" x="638175" y="6219825"/>
          <p14:tracePt t="177569" x="628650" y="6200775"/>
          <p14:tracePt t="177573" x="628650" y="6173788"/>
          <p14:tracePt t="177576" x="611188" y="6164263"/>
          <p14:tracePt t="177578" x="584200" y="6146800"/>
          <p14:tracePt t="177581" x="538163" y="6100763"/>
          <p14:tracePt t="177583" x="538163" y="6073775"/>
          <p14:tracePt t="177585" x="511175" y="6054725"/>
          <p14:tracePt t="177587" x="492125" y="6037263"/>
          <p14:tracePt t="177592" x="438150" y="5991225"/>
          <p14:tracePt t="177593" x="382588" y="5937250"/>
          <p14:tracePt t="177595" x="365125" y="5910263"/>
          <p14:tracePt t="177598" x="292100" y="5845175"/>
          <p14:tracePt t="177600" x="209550" y="5781675"/>
          <p14:tracePt t="177602" x="192088" y="5754688"/>
          <p14:tracePt t="177604" x="146050" y="5708650"/>
          <p14:tracePt t="177606" x="100013" y="5672138"/>
          <p14:tracePt t="177609" x="36513" y="5618163"/>
          <p14:tracePt t="177611" x="17463" y="5599113"/>
          <p14:tracePt t="177612" x="9525" y="55816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>
            <a:extLst>
              <a:ext uri="{FF2B5EF4-FFF2-40B4-BE49-F238E27FC236}">
                <a16:creationId xmlns:a16="http://schemas.microsoft.com/office/drawing/2014/main" id="{7FD05BB0-1BC5-4784-9BDD-C08905CE85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Implementation of Complex Selections</a:t>
            </a:r>
          </a:p>
        </p:txBody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BB2B64C1-1D3F-4E22-A3D1-7315FFB662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8249" y="1186721"/>
            <a:ext cx="7505638" cy="4841103"/>
          </a:xfrm>
        </p:spPr>
        <p:txBody>
          <a:bodyPr/>
          <a:lstStyle/>
          <a:p>
            <a:pPr>
              <a:tabLst>
                <a:tab pos="2338388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Conjunction: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2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. . .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  </a:t>
            </a:r>
          </a:p>
          <a:p>
            <a:pPr>
              <a:tabLst>
                <a:tab pos="2338388" algn="l"/>
              </a:tabLst>
            </a:pPr>
            <a:r>
              <a:rPr lang="en-US" altLang="en-US" b="1" dirty="0">
                <a:ea typeface="MS PGothic" panose="020B0600070205080204" pitchFamily="34" charset="-128"/>
              </a:rPr>
              <a:t>A7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conjunctive selection using one index</a:t>
            </a:r>
            <a:r>
              <a:rPr lang="en-US" altLang="en-US" dirty="0">
                <a:ea typeface="MS PGothic" panose="020B0600070205080204" pitchFamily="34" charset="-128"/>
              </a:rPr>
              <a:t>).</a:t>
            </a:r>
            <a:r>
              <a:rPr lang="en-US" altLang="en-US" i="1" dirty="0">
                <a:ea typeface="MS PGothic" panose="020B0600070205080204" pitchFamily="34" charset="-128"/>
              </a:rPr>
              <a:t>  </a:t>
            </a:r>
          </a:p>
          <a:p>
            <a:pPr lvl="1">
              <a:tabLst>
                <a:tab pos="2338388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Select a combination of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and algorithms A1 through A7 that results in the least cost for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r).</a:t>
            </a:r>
          </a:p>
          <a:p>
            <a:pPr lvl="1">
              <a:tabLst>
                <a:tab pos="2338388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Test other conditions on tuple after fetching it into memory buffer.</a:t>
            </a:r>
          </a:p>
          <a:p>
            <a:pPr>
              <a:tabLst>
                <a:tab pos="2338388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A8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conjunctive selection using composite index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).  </a:t>
            </a:r>
          </a:p>
          <a:p>
            <a:pPr lvl="1">
              <a:tabLst>
                <a:tab pos="2338388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appropriate composite (multiple-key) index if available.</a:t>
            </a:r>
          </a:p>
          <a:p>
            <a:pPr>
              <a:tabLst>
                <a:tab pos="2338388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A9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conjunctive selection by intersection of identifiers/pointers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).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tabLst>
                <a:tab pos="2338388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indices with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  <a:sym typeface="Greek Symbols" pitchFamily="18" charset="2"/>
              </a:rPr>
              <a:t>record pointers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. </a:t>
            </a:r>
          </a:p>
          <a:p>
            <a:pPr lvl="1">
              <a:tabLst>
                <a:tab pos="2338388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corresponding index for each condition, and take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  <a:sym typeface="Greek Symbols" pitchFamily="18" charset="2"/>
              </a:rPr>
              <a:t>intersection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of all the obtained sets of record pointers. </a:t>
            </a:r>
          </a:p>
          <a:p>
            <a:pPr lvl="1">
              <a:tabLst>
                <a:tab pos="2338388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pPr lvl="1">
              <a:tabLst>
                <a:tab pos="2338388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If some conditions do not have appropriate indices, apply test in memory.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7CA54525-062A-441C-8B55-B1782A395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Algorithms for Complex Selections</a:t>
            </a:r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855EF866-759B-4729-84CD-6D98CCFE56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9374" y="1191276"/>
            <a:ext cx="7594412" cy="3902640"/>
          </a:xfrm>
        </p:spPr>
        <p:txBody>
          <a:bodyPr/>
          <a:lstStyle/>
          <a:p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Disjunction: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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. . .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r). 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A10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disjunctive selection by union of identifiers/pointers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Applicable if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all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conditions have available indices. 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Otherwise use linear scan.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corresponding index for each condition, and take union of all the obtained sets of record pointers.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Negation: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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linear scan on file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very few records satisfy , and an index is applicable to 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Find satisfying records using index and fetch from file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7CA54525-062A-441C-8B55-B1782A395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Bitmap Index Scan</a:t>
            </a:r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855EF866-759B-4729-84CD-6D98CCFE56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2256" y="1136345"/>
            <a:ext cx="7421732" cy="436407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bitmap index scan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algorithm of PostgreSQL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Bridges gap between secondary index scan and linear file scan when number of matching records is not known before execution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Bitmap with 1 bit per page in relation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Steps: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Index scan used to find record ids, and set bit of corresponding page in bitmap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Linear file scan fetching only pages with bit set to 1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Performance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Similar to index scan when only a few bits are set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Similar to linear file scan when most bits are set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Never behaves very badly compared to best alternative</a:t>
            </a:r>
          </a:p>
        </p:txBody>
      </p:sp>
    </p:spTree>
    <p:extLst>
      <p:ext uri="{BB962C8B-B14F-4D97-AF65-F5344CB8AC3E}">
        <p14:creationId xmlns:p14="http://schemas.microsoft.com/office/powerpoint/2010/main" val="3895074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>
            <a:extLst>
              <a:ext uri="{FF2B5EF4-FFF2-40B4-BE49-F238E27FC236}">
                <a16:creationId xmlns:a16="http://schemas.microsoft.com/office/drawing/2014/main" id="{30ADAA97-BAE6-4F68-846B-69138BFF1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Sorting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63E5989-E98B-420C-AFB3-5AD92AE20E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5" y="1234849"/>
            <a:ext cx="7501630" cy="2085867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We may build an index on the relation, and then use the index to read the relation in sorted order. May lead to one disk block access for each tuple.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relations that fit in memory, techniques like quicksort can be used. 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For relations that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don</a:t>
            </a:r>
            <a:r>
              <a:rPr lang="ja-JP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’</a:t>
            </a:r>
            <a:r>
              <a:rPr lang="en-US" altLang="ja-JP" dirty="0">
                <a:solidFill>
                  <a:srgbClr val="FF0000"/>
                </a:solidFill>
                <a:ea typeface="MS PGothic" panose="020B0600070205080204" pitchFamily="34" charset="-128"/>
              </a:rPr>
              <a:t>t fit in memory</a:t>
            </a:r>
            <a:r>
              <a:rPr lang="en-US" altLang="ja-JP" dirty="0">
                <a:ea typeface="MS PGothic" panose="020B0600070205080204" pitchFamily="34" charset="-128"/>
              </a:rPr>
              <a:t>, 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external sort-merge</a:t>
            </a:r>
            <a:r>
              <a:rPr lang="en-US" altLang="ja-JP" b="1" dirty="0">
                <a:ea typeface="MS PGothic" panose="020B0600070205080204" pitchFamily="34" charset="-128"/>
              </a:rPr>
              <a:t> </a:t>
            </a:r>
            <a:r>
              <a:rPr lang="en-US" altLang="ja-JP" dirty="0">
                <a:ea typeface="MS PGothic" panose="020B0600070205080204" pitchFamily="34" charset="-128"/>
              </a:rPr>
              <a:t>is a good choice. 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BD3A88-6DF3-4036-9D33-7AFE8CF976F1}"/>
              </a:ext>
            </a:extLst>
          </p:cNvPr>
          <p:cNvSpPr/>
          <p:nvPr/>
        </p:nvSpPr>
        <p:spPr>
          <a:xfrm>
            <a:off x="337930" y="3429000"/>
            <a:ext cx="8507620" cy="156966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Sorting of data plays an important role in database systems for two reasons.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First, SQL queries can specify that </a:t>
            </a:r>
            <a:r>
              <a:rPr lang="zh-TW" altLang="en-US" dirty="0">
                <a:solidFill>
                  <a:srgbClr val="FF0000"/>
                </a:solidFill>
              </a:rPr>
              <a:t>the output be sorted</a:t>
            </a:r>
            <a:r>
              <a:rPr lang="zh-TW" altLang="en-US" dirty="0"/>
              <a:t>.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Second, and equally important for query processing, several of the relational operations, such as </a:t>
            </a:r>
            <a:r>
              <a:rPr lang="zh-TW" altLang="en-US" dirty="0">
                <a:solidFill>
                  <a:srgbClr val="FF0000"/>
                </a:solidFill>
              </a:rPr>
              <a:t>joins</a:t>
            </a:r>
            <a:r>
              <a:rPr lang="zh-TW" altLang="en-US" dirty="0"/>
              <a:t>, can be implemented efﬁciently </a:t>
            </a:r>
            <a:r>
              <a:rPr lang="zh-TW" altLang="en-US" dirty="0">
                <a:solidFill>
                  <a:srgbClr val="FF0000"/>
                </a:solidFill>
              </a:rPr>
              <a:t>if the input relations are ﬁrst sorted</a:t>
            </a:r>
            <a:r>
              <a:rPr lang="zh-TW" altLang="en-US" dirty="0"/>
              <a:t>. </a:t>
            </a:r>
            <a:endParaRPr lang="en-US" altLang="zh-TW" dirty="0"/>
          </a:p>
          <a:p>
            <a:r>
              <a:rPr lang="en-US" altLang="zh-TW" dirty="0"/>
              <a:t>… it may be desirable to order the records </a:t>
            </a:r>
            <a:r>
              <a:rPr lang="en-US" altLang="zh-TW" dirty="0">
                <a:solidFill>
                  <a:srgbClr val="FF0000"/>
                </a:solidFill>
              </a:rPr>
              <a:t>physically</a:t>
            </a:r>
            <a:r>
              <a:rPr lang="en-US" altLang="zh-TW" dirty="0"/>
              <a:t>.</a:t>
            </a:r>
          </a:p>
          <a:p>
            <a:pPr algn="r"/>
            <a:r>
              <a:rPr lang="en-US" altLang="zh-TW" i="1" dirty="0"/>
              <a:t>-- in page 701</a:t>
            </a:r>
            <a:endParaRPr lang="zh-TW" altLang="en-US" i="1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70948E4-DA9E-42D1-93EF-5630503678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536"/>
    </mc:Choice>
    <mc:Fallback>
      <p:transition spd="slow" advTm="177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6428" x="127000" y="2408238"/>
          <p14:tracePt t="176559" x="127000" y="2398713"/>
          <p14:tracePt t="176563" x="127000" y="2389188"/>
          <p14:tracePt t="176567" x="127000" y="2371725"/>
          <p14:tracePt t="176572" x="127000" y="2352675"/>
          <p14:tracePt t="176574" x="109538" y="2335213"/>
          <p14:tracePt t="176576" x="100013" y="2316163"/>
          <p14:tracePt t="176577" x="100013" y="2298700"/>
          <p14:tracePt t="176579" x="90488" y="2279650"/>
          <p14:tracePt t="176582" x="82550" y="2262188"/>
          <p14:tracePt t="176587" x="73025" y="2216150"/>
          <p14:tracePt t="176591" x="46038" y="2143125"/>
          <p14:tracePt t="176593" x="36513" y="2106613"/>
          <p14:tracePt t="176596" x="17463" y="2060575"/>
          <p14:tracePt t="176599" x="9525" y="204311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>
            <a:extLst>
              <a:ext uri="{FF2B5EF4-FFF2-40B4-BE49-F238E27FC236}">
                <a16:creationId xmlns:a16="http://schemas.microsoft.com/office/drawing/2014/main" id="{2E05F04B-6D1D-4332-BF78-7954D146D0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7288" y="272720"/>
            <a:ext cx="7812088" cy="457200"/>
          </a:xfrm>
        </p:spPr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Example: External Sorting Using Sort-Merge</a:t>
            </a:r>
          </a:p>
        </p:txBody>
      </p:sp>
      <p:pic>
        <p:nvPicPr>
          <p:cNvPr id="37891" name="Picture 8">
            <a:extLst>
              <a:ext uri="{FF2B5EF4-FFF2-40B4-BE49-F238E27FC236}">
                <a16:creationId xmlns:a16="http://schemas.microsoft.com/office/drawing/2014/main" id="{721DF48C-363E-4408-8053-3C04462A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65" y="741396"/>
            <a:ext cx="5159982" cy="58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5044456-6681-43A1-A476-A21F64890220}"/>
              </a:ext>
            </a:extLst>
          </p:cNvPr>
          <p:cNvSpPr txBox="1"/>
          <p:nvPr/>
        </p:nvSpPr>
        <p:spPr>
          <a:xfrm>
            <a:off x="49694" y="5187602"/>
            <a:ext cx="32087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The memory is able to store </a:t>
            </a:r>
            <a:r>
              <a:rPr lang="en-US" altLang="zh-TW" dirty="0">
                <a:solidFill>
                  <a:srgbClr val="FF0000"/>
                </a:solidFill>
              </a:rPr>
              <a:t>only three blocks</a:t>
            </a:r>
            <a:r>
              <a:rPr lang="en-US" altLang="zh-TW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Each block stores one record.</a:t>
            </a:r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8D79812-7FE5-4916-B2B9-276C48974D8A}"/>
              </a:ext>
            </a:extLst>
          </p:cNvPr>
          <p:cNvCxnSpPr/>
          <p:nvPr/>
        </p:nvCxnSpPr>
        <p:spPr bwMode="auto">
          <a:xfrm>
            <a:off x="2812774" y="2156788"/>
            <a:ext cx="33792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1C3F63B-96B3-499C-AB08-A4B19F174C13}"/>
              </a:ext>
            </a:extLst>
          </p:cNvPr>
          <p:cNvCxnSpPr/>
          <p:nvPr/>
        </p:nvCxnSpPr>
        <p:spPr bwMode="auto">
          <a:xfrm>
            <a:off x="2835967" y="3213650"/>
            <a:ext cx="33792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15EDFD1-1D40-481D-BC6E-46428FC6DA6A}"/>
              </a:ext>
            </a:extLst>
          </p:cNvPr>
          <p:cNvCxnSpPr/>
          <p:nvPr/>
        </p:nvCxnSpPr>
        <p:spPr bwMode="auto">
          <a:xfrm>
            <a:off x="2839282" y="4280450"/>
            <a:ext cx="33792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2F039D62-E31D-4BEE-AA55-5110CDF8F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973"/>
    </mc:Choice>
    <mc:Fallback>
      <p:transition spd="slow" advTm="269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365" x="309563" y="2763838"/>
          <p14:tracePt t="33388" x="428625" y="2671763"/>
          <p14:tracePt t="33388" x="446088" y="2662238"/>
          <p14:tracePt t="33389" x="446088" y="2654300"/>
          <p14:tracePt t="33402" x="511175" y="2571750"/>
          <p14:tracePt t="33414" x="584200" y="2489200"/>
          <p14:tracePt t="33430" x="655638" y="2398713"/>
          <p14:tracePt t="33447" x="720725" y="2325688"/>
          <p14:tracePt t="33458" x="765175" y="2279650"/>
          <p14:tracePt t="33474" x="838200" y="2225675"/>
          <p14:tracePt t="33488" x="903288" y="2179638"/>
          <p14:tracePt t="33505" x="984250" y="2116138"/>
          <p14:tracePt t="33519" x="1039813" y="2060575"/>
          <p14:tracePt t="33537" x="1176338" y="1970088"/>
          <p14:tracePt t="33551" x="1330325" y="1887538"/>
          <p14:tracePt t="33567" x="1476375" y="1814513"/>
          <p14:tracePt t="33582" x="1576388" y="1751013"/>
          <p14:tracePt t="33600" x="1631950" y="1697038"/>
          <p14:tracePt t="33615" x="1685925" y="1660525"/>
          <p14:tracePt t="33632" x="1751013" y="1614488"/>
          <p14:tracePt t="33650" x="1841500" y="1550988"/>
          <p14:tracePt t="33665" x="1924050" y="1495425"/>
          <p14:tracePt t="33690" x="2033588" y="1449388"/>
          <p14:tracePt t="33715" x="2124075" y="1422400"/>
          <p14:tracePt t="33728" x="2160588" y="1412875"/>
          <p14:tracePt t="33742" x="2187575" y="1404938"/>
          <p14:tracePt t="33746" x="2197100" y="1404938"/>
          <p14:tracePt t="33760" x="2251075" y="1404938"/>
          <p14:tracePt t="33776" x="2333625" y="1395413"/>
          <p14:tracePt t="33788" x="2397125" y="1395413"/>
          <p14:tracePt t="33803" x="2479675" y="1395413"/>
          <p14:tracePt t="33816" x="2562225" y="1395413"/>
          <p14:tracePt t="33833" x="2689225" y="1395413"/>
          <p14:tracePt t="33856" x="2825750" y="1395413"/>
          <p14:tracePt t="33872" x="2871788" y="1395413"/>
          <p14:tracePt t="33886" x="2881313" y="1385888"/>
          <p14:tracePt t="33914" x="2889250" y="1376363"/>
          <p14:tracePt t="33932" x="2889250" y="1368425"/>
          <p14:tracePt t="34084" x="2852738" y="1303338"/>
          <p14:tracePt t="34098" x="2808288" y="1276350"/>
          <p14:tracePt t="34117" x="2735263" y="1222375"/>
          <p14:tracePt t="34132" x="2679700" y="1195388"/>
          <p14:tracePt t="34149" x="2635250" y="1166813"/>
          <p14:tracePt t="34165" x="2598738" y="1149350"/>
          <p14:tracePt t="34176" x="2589213" y="1139825"/>
          <p14:tracePt t="34192" x="2562225" y="1130300"/>
          <p14:tracePt t="34206" x="2552700" y="1130300"/>
          <p14:tracePt t="58009" x="2579688" y="1122363"/>
          <p14:tracePt t="58042" x="2598738" y="1122363"/>
          <p14:tracePt t="58049" x="2606675" y="1122363"/>
          <p14:tracePt t="58066" x="2635250" y="1112838"/>
          <p14:tracePt t="58082" x="2643188" y="1112838"/>
          <p14:tracePt t="58099" x="2643188" y="1103313"/>
          <p14:tracePt t="64113" x="2652713" y="1103313"/>
          <p14:tracePt t="64131" x="2671763" y="1103313"/>
          <p14:tracePt t="64145" x="2679700" y="1103313"/>
          <p14:tracePt t="64160" x="2689225" y="1093788"/>
          <p14:tracePt t="64176" x="2698750" y="1093788"/>
          <p14:tracePt t="64193" x="2725738" y="1093788"/>
          <p14:tracePt t="64210" x="2752725" y="1093788"/>
          <p14:tracePt t="64227" x="2798763" y="1093788"/>
          <p14:tracePt t="64240" x="2808288" y="1093788"/>
          <p14:tracePt t="64253" x="2817813" y="1093788"/>
          <p14:tracePt t="64274" x="2825750" y="1093788"/>
          <p14:tracePt t="64290" x="2835275" y="1093788"/>
          <p14:tracePt t="64302" x="2844800" y="1093788"/>
          <p14:tracePt t="64325" x="2852738" y="1093788"/>
          <p14:tracePt t="64348" x="2881313" y="1093788"/>
          <p14:tracePt t="64363" x="2898775" y="1093788"/>
          <p14:tracePt t="64383" x="2917825" y="1093788"/>
          <p14:tracePt t="64395" x="2925763" y="1093788"/>
          <p14:tracePt t="64600" x="2925763" y="1103313"/>
          <p14:tracePt t="64616" x="2925763" y="1112838"/>
          <p14:tracePt t="64637" x="2925763" y="1139825"/>
          <p14:tracePt t="64649" x="2925763" y="1158875"/>
          <p14:tracePt t="64664" x="2925763" y="1166813"/>
          <p14:tracePt t="64678" x="2925763" y="1176338"/>
          <p14:tracePt t="64698" x="2925763" y="1203325"/>
          <p14:tracePt t="64710" x="2925763" y="1212850"/>
          <p14:tracePt t="64725" x="2925763" y="1222375"/>
          <p14:tracePt t="64741" x="2925763" y="1239838"/>
          <p14:tracePt t="64758" x="2925763" y="1268413"/>
          <p14:tracePt t="64769" x="2935288" y="1268413"/>
          <p14:tracePt t="64793" x="2944813" y="1295400"/>
          <p14:tracePt t="64803" x="2944813" y="1303338"/>
          <p14:tracePt t="64815" x="2954338" y="1312863"/>
          <p14:tracePt t="65367" x="2954338" y="1322388"/>
          <p14:tracePt t="65379" x="2954338" y="1358900"/>
          <p14:tracePt t="65394" x="2944813" y="1385888"/>
          <p14:tracePt t="65410" x="2925763" y="1431925"/>
          <p14:tracePt t="65411" x="2925763" y="1441450"/>
          <p14:tracePt t="65428" x="2925763" y="1477963"/>
          <p14:tracePt t="65444" x="2917825" y="1514475"/>
          <p14:tracePt t="65467" x="2917825" y="1541463"/>
          <p14:tracePt t="65480" x="2917825" y="1550988"/>
          <p14:tracePt t="65709" x="2917825" y="1577975"/>
          <p14:tracePt t="65727" x="2917825" y="1641475"/>
          <p14:tracePt t="65744" x="2908300" y="1714500"/>
          <p14:tracePt t="65757" x="2898775" y="1778000"/>
          <p14:tracePt t="65773" x="2898775" y="1833563"/>
          <p14:tracePt t="65790" x="2898775" y="1878013"/>
          <p14:tracePt t="65801" x="2889250" y="1906588"/>
          <p14:tracePt t="65817" x="2889250" y="1933575"/>
          <p14:tracePt t="65834" x="2889250" y="1951038"/>
          <p14:tracePt t="65849" x="2889250" y="1960563"/>
          <p14:tracePt t="65864" x="2889250" y="1970088"/>
          <p14:tracePt t="65878" x="2889250" y="1979613"/>
          <p14:tracePt t="65896" x="2889250" y="1997075"/>
          <p14:tracePt t="65911" x="2889250" y="2006600"/>
          <p14:tracePt t="65935" x="2889250" y="2024063"/>
          <p14:tracePt t="65962" x="2889250" y="2033588"/>
          <p14:tracePt t="66258" x="2862263" y="2033588"/>
          <p14:tracePt t="66270" x="2817813" y="2033588"/>
          <p14:tracePt t="66287" x="2752725" y="2033588"/>
          <p14:tracePt t="66302" x="2698750" y="2033588"/>
          <p14:tracePt t="66317" x="2625725" y="2033588"/>
          <p14:tracePt t="66333" x="2570163" y="2033588"/>
          <p14:tracePt t="66346" x="2552700" y="2033588"/>
          <p14:tracePt t="66364" x="2543175" y="2033588"/>
          <p14:tracePt t="66478" x="2543175" y="2043113"/>
          <p14:tracePt t="70512" x="2543175" y="2033588"/>
          <p14:tracePt t="86649" x="2562225" y="2033588"/>
          <p14:tracePt t="86665" x="2589213" y="2024063"/>
          <p14:tracePt t="86679" x="2606675" y="2024063"/>
          <p14:tracePt t="86711" x="2616200" y="2024063"/>
          <p14:tracePt t="86728" x="2643188" y="2006600"/>
          <p14:tracePt t="87024" x="2671763" y="1997075"/>
          <p14:tracePt t="87035" x="2698750" y="1979613"/>
          <p14:tracePt t="87051" x="2735263" y="1970088"/>
          <p14:tracePt t="87068" x="2771775" y="1951038"/>
          <p14:tracePt t="87082" x="2789238" y="1943100"/>
          <p14:tracePt t="87099" x="2825750" y="1943100"/>
          <p14:tracePt t="87114" x="2835275" y="1933575"/>
          <p14:tracePt t="87129" x="2871788" y="1924050"/>
          <p14:tracePt t="87147" x="2898775" y="1914525"/>
          <p14:tracePt t="87160" x="2925763" y="1914525"/>
          <p14:tracePt t="87176" x="2944813" y="1906588"/>
          <p14:tracePt t="87192" x="2990850" y="1897063"/>
          <p14:tracePt t="87209" x="3054350" y="1887538"/>
          <p14:tracePt t="87226" x="3117850" y="1878013"/>
          <p14:tracePt t="87242" x="3171825" y="1860550"/>
          <p14:tracePt t="87259" x="3244850" y="1841500"/>
          <p14:tracePt t="87274" x="3309938" y="1814513"/>
          <p14:tracePt t="87292" x="3373438" y="1768475"/>
          <p14:tracePt t="87299" x="3409950" y="1751013"/>
          <p14:tracePt t="87317" x="3473450" y="1714500"/>
          <p14:tracePt t="87335" x="3527425" y="1687513"/>
          <p14:tracePt t="87364" x="3592513" y="1651000"/>
          <p14:tracePt t="87389" x="3629025" y="1641475"/>
          <p14:tracePt t="87404" x="3636963" y="1631950"/>
          <p14:tracePt t="87415" x="3646488" y="1631950"/>
          <p14:tracePt t="87425" x="3656013" y="1624013"/>
          <p14:tracePt t="87472" x="3665538" y="1624013"/>
          <p14:tracePt t="87506" x="3683000" y="1614488"/>
          <p14:tracePt t="87524" x="3692525" y="1604963"/>
          <p14:tracePt t="87911" x="3692525" y="1595438"/>
          <p14:tracePt t="87942" x="3692525" y="1587500"/>
          <p14:tracePt t="87972" x="3692525" y="1577975"/>
          <p14:tracePt t="87994" x="3692525" y="1568450"/>
          <p14:tracePt t="88056" x="3683000" y="1558925"/>
          <p14:tracePt t="88067" x="3673475" y="1550988"/>
          <p14:tracePt t="88097" x="3665538" y="1550988"/>
          <p14:tracePt t="88113" x="3665538" y="1541463"/>
          <p14:tracePt t="88130" x="3656013" y="1541463"/>
          <p14:tracePt t="88175" x="3646488" y="1541463"/>
          <p14:tracePt t="88443" x="3646488" y="1531938"/>
          <p14:tracePt t="88460" x="3646488" y="1522413"/>
          <p14:tracePt t="88476" x="3646488" y="1514475"/>
          <p14:tracePt t="88492" x="3656013" y="1504950"/>
          <p14:tracePt t="88514" x="3692525" y="1477963"/>
          <p14:tracePt t="88530" x="3729038" y="1449388"/>
          <p14:tracePt t="88533" x="3746500" y="1441450"/>
          <p14:tracePt t="88556" x="3829050" y="1412875"/>
          <p14:tracePt t="88576" x="3948113" y="1376363"/>
          <p14:tracePt t="88588" x="4011613" y="1339850"/>
          <p14:tracePt t="88599" x="4084638" y="1322388"/>
          <p14:tracePt t="88613" x="4165600" y="1285875"/>
          <p14:tracePt t="88632" x="4267200" y="1249363"/>
          <p14:tracePt t="88646" x="4321175" y="1222375"/>
          <p14:tracePt t="88662" x="4367213" y="1195388"/>
          <p14:tracePt t="88676" x="4394200" y="1185863"/>
          <p14:tracePt t="88697" x="4421188" y="1149350"/>
          <p14:tracePt t="88713" x="4440238" y="1139825"/>
          <p14:tracePt t="88728" x="4448175" y="1130300"/>
          <p14:tracePt t="88743" x="4457700" y="1112838"/>
          <p14:tracePt t="88765" x="4467225" y="1093788"/>
          <p14:tracePt t="88794" x="4494213" y="1085850"/>
          <p14:tracePt t="88807" x="4494213" y="1076325"/>
          <p14:tracePt t="88856" x="4503738" y="1066800"/>
          <p14:tracePt t="88862" x="4503738" y="1057275"/>
          <p14:tracePt t="88878" x="4503738" y="1049338"/>
          <p14:tracePt t="88895" x="4513263" y="1030288"/>
          <p14:tracePt t="88911" x="4530725" y="1012825"/>
          <p14:tracePt t="88926" x="4540250" y="1003300"/>
          <p14:tracePt t="88941" x="4549775" y="984250"/>
          <p14:tracePt t="88958" x="4557713" y="984250"/>
          <p14:tracePt t="89239" x="4540250" y="984250"/>
          <p14:tracePt t="89257" x="4521200" y="1030288"/>
          <p14:tracePt t="89271" x="4513263" y="1057275"/>
          <p14:tracePt t="89287" x="4503738" y="1103313"/>
          <p14:tracePt t="89304" x="4494213" y="1158875"/>
          <p14:tracePt t="89321" x="4494213" y="1185863"/>
          <p14:tracePt t="89335" x="4494213" y="1203325"/>
          <p14:tracePt t="89347" x="4494213" y="1222375"/>
          <p14:tracePt t="89362" x="4494213" y="1231900"/>
          <p14:tracePt t="89472" x="4494213" y="1239838"/>
          <p14:tracePt t="89490" x="4494213" y="1268413"/>
          <p14:tracePt t="89507" x="4494213" y="1322388"/>
          <p14:tracePt t="89523" x="4494213" y="1422400"/>
          <p14:tracePt t="89537" x="4494213" y="1522413"/>
          <p14:tracePt t="89555" x="4503738" y="1651000"/>
          <p14:tracePt t="89566" x="4530725" y="1714500"/>
          <p14:tracePt t="89583" x="4576763" y="1797050"/>
          <p14:tracePt t="89599" x="4586288" y="1833563"/>
          <p14:tracePt t="89614" x="4594225" y="1833563"/>
          <p14:tracePt t="89715" x="4603750" y="1833563"/>
          <p14:tracePt t="90210" x="4613275" y="1778000"/>
          <p14:tracePt t="90224" x="4622800" y="1697038"/>
          <p14:tracePt t="90244" x="4622800" y="1577975"/>
          <p14:tracePt t="90257" x="4622800" y="1477963"/>
          <p14:tracePt t="90274" x="4622800" y="1385888"/>
          <p14:tracePt t="90291" x="4622800" y="1349375"/>
          <p14:tracePt t="90309" x="4613275" y="1331913"/>
          <p14:tracePt t="90359" x="4613275" y="1322388"/>
          <p14:tracePt t="90417" x="4613275" y="1312863"/>
          <p14:tracePt t="90428" x="4603750" y="1295400"/>
          <p14:tracePt t="90446" x="4586288" y="1258888"/>
          <p14:tracePt t="90456" x="4586288" y="1239838"/>
          <p14:tracePt t="90474" x="4567238" y="1212850"/>
          <p14:tracePt t="90493" x="4557713" y="1176338"/>
          <p14:tracePt t="90507" x="4549775" y="1166813"/>
          <p14:tracePt t="90526" x="4540250" y="1166813"/>
          <p14:tracePt t="90546" x="4530725" y="1149350"/>
          <p14:tracePt t="90577" x="4513263" y="1112838"/>
          <p14:tracePt t="90591" x="4503738" y="1093788"/>
          <p14:tracePt t="90606" x="4476750" y="1066800"/>
          <p14:tracePt t="90620" x="4467225" y="1049338"/>
          <p14:tracePt t="90621" x="4467225" y="1039813"/>
          <p14:tracePt t="90635" x="4457700" y="1020763"/>
          <p14:tracePt t="90638" x="4448175" y="1012825"/>
          <p14:tracePt t="95772" x="4430713" y="1012825"/>
          <p14:tracePt t="95790" x="4384675" y="1020763"/>
          <p14:tracePt t="95801" x="4348163" y="1030288"/>
          <p14:tracePt t="95819" x="4275138" y="1066800"/>
          <p14:tracePt t="95836" x="4238625" y="1085850"/>
          <p14:tracePt t="95847" x="4230688" y="1085850"/>
          <p14:tracePt t="95863" x="4211638" y="1093788"/>
          <p14:tracePt t="95880" x="4202113" y="1103313"/>
          <p14:tracePt t="95894" x="4194175" y="1112838"/>
          <p14:tracePt t="95909" x="4175125" y="1122363"/>
          <p14:tracePt t="95928" x="4157663" y="1122363"/>
          <p14:tracePt t="95951" x="4138613" y="1130300"/>
          <p14:tracePt t="95964" x="4129088" y="1139825"/>
          <p14:tracePt t="95971" x="4121150" y="1139825"/>
          <p14:tracePt t="95974" x="4111625" y="1149350"/>
          <p14:tracePt t="95991" x="4094163" y="1149350"/>
          <p14:tracePt t="96007" x="4084638" y="1158875"/>
          <p14:tracePt t="96037" x="4084638" y="1166813"/>
          <p14:tracePt t="96088" x="4075113" y="1166813"/>
          <p14:tracePt t="96121" x="4065588" y="1176338"/>
          <p14:tracePt t="97237" x="4075113" y="1176338"/>
          <p14:tracePt t="103348" x="4084638" y="1176338"/>
          <p14:tracePt t="103364" x="4102100" y="1176338"/>
          <p14:tracePt t="103380" x="4111625" y="1176338"/>
          <p14:tracePt t="103398" x="4121150" y="1176338"/>
          <p14:tracePt t="103412" x="4129088" y="1176338"/>
          <p14:tracePt t="103426" x="4175125" y="1176338"/>
          <p14:tracePt t="103441" x="4248150" y="1176338"/>
          <p14:tracePt t="103457" x="4321175" y="1203325"/>
          <p14:tracePt t="103474" x="4384675" y="1231900"/>
          <p14:tracePt t="103489" x="4421188" y="1239838"/>
          <p14:tracePt t="103506" x="4440238" y="1249363"/>
          <p14:tracePt t="104336" x="4430713" y="1249363"/>
          <p14:tracePt t="104352" x="4421188" y="1249363"/>
          <p14:tracePt t="104384" x="4413250" y="1249363"/>
          <p14:tracePt t="104400" x="4413250" y="1239838"/>
          <p14:tracePt t="106412" x="4413250" y="1231900"/>
          <p14:tracePt t="106490" x="4413250" y="1222375"/>
          <p14:tracePt t="106740" x="4413250" y="1203325"/>
          <p14:tracePt t="106754" x="4413250" y="1185863"/>
          <p14:tracePt t="106771" x="4413250" y="1176338"/>
          <p14:tracePt t="106788" x="4421188" y="1139825"/>
          <p14:tracePt t="106805" x="4440238" y="1130300"/>
          <p14:tracePt t="106959" x="4448175" y="1130300"/>
          <p14:tracePt t="107069" x="4440238" y="1130300"/>
          <p14:tracePt t="107082" x="4421188" y="1130300"/>
          <p14:tracePt t="107099" x="4413250" y="1158875"/>
          <p14:tracePt t="107114" x="4394200" y="1176338"/>
          <p14:tracePt t="107128" x="4384675" y="1185863"/>
          <p14:tracePt t="107145" x="4376738" y="1195388"/>
          <p14:tracePt t="107162" x="4367213" y="1195388"/>
          <p14:tracePt t="107175" x="4367213" y="1203325"/>
          <p14:tracePt t="107292" x="4367213" y="1222375"/>
          <p14:tracePt t="107307" x="4340225" y="1285875"/>
          <p14:tracePt t="107308" x="4340225" y="1303338"/>
          <p14:tracePt t="107325" x="4303713" y="1376363"/>
          <p14:tracePt t="107337" x="4294188" y="1422400"/>
          <p14:tracePt t="107353" x="4275138" y="1495425"/>
          <p14:tracePt t="107355" x="4267200" y="1504950"/>
          <p14:tracePt t="107367" x="4257675" y="1558925"/>
          <p14:tracePt t="107381" x="4248150" y="1614488"/>
          <p14:tracePt t="107382" x="4248150" y="1624013"/>
          <p14:tracePt t="107401" x="4248150" y="1687513"/>
          <p14:tracePt t="107410" x="4238625" y="1704975"/>
          <p14:tracePt t="107426" x="4238625" y="1751013"/>
          <p14:tracePt t="107427" x="4238625" y="1760538"/>
          <p14:tracePt t="107442" x="4230688" y="1787525"/>
          <p14:tracePt t="107458" x="4221163" y="1824038"/>
          <p14:tracePt t="107473" x="4211638" y="1870075"/>
          <p14:tracePt t="107490" x="4202113" y="1924050"/>
          <p14:tracePt t="107507" x="4194175" y="1970088"/>
          <p14:tracePt t="107522" x="4175125" y="1997075"/>
          <p14:tracePt t="107540" x="4157663" y="2033588"/>
          <p14:tracePt t="107556" x="4148138" y="2070100"/>
          <p14:tracePt t="107572" x="4138613" y="2089150"/>
          <p14:tracePt t="107590" x="4129088" y="2106613"/>
          <p14:tracePt t="107598" x="4129088" y="2116138"/>
          <p14:tracePt t="107628" x="4111625" y="2170113"/>
          <p14:tracePt t="107653" x="4094163" y="2225675"/>
          <p14:tracePt t="107666" x="4084638" y="2252663"/>
          <p14:tracePt t="107680" x="4084638" y="2270125"/>
          <p14:tracePt t="107694" x="4084638" y="2289175"/>
          <p14:tracePt t="107709" x="4084638" y="2298700"/>
          <p14:tracePt t="107729" x="4084638" y="2316163"/>
          <p14:tracePt t="107756" x="4084638" y="2325688"/>
          <p14:tracePt t="107865" x="4084638" y="2335213"/>
          <p14:tracePt t="107887" x="4084638" y="2343150"/>
          <p14:tracePt t="108277" x="4075113" y="2335213"/>
          <p14:tracePt t="108304" x="4075113" y="2325688"/>
          <p14:tracePt t="108322" x="4075113" y="2316163"/>
          <p14:tracePt t="108473" x="4075113" y="2306638"/>
          <p14:tracePt t="108556" x="4065588" y="2306638"/>
          <p14:tracePt t="108757" x="4057650" y="2298700"/>
          <p14:tracePt t="109586" x="4065588" y="2298700"/>
          <p14:tracePt t="109613" x="4094163" y="2298700"/>
          <p14:tracePt t="109630" x="4111625" y="2298700"/>
          <p14:tracePt t="109644" x="4121150" y="2298700"/>
          <p14:tracePt t="109661" x="4129088" y="2298700"/>
          <p14:tracePt t="109676" x="4148138" y="2298700"/>
          <p14:tracePt t="109695" x="4194175" y="2343150"/>
          <p14:tracePt t="109710" x="4221163" y="2379663"/>
          <p14:tracePt t="109723" x="4238625" y="2416175"/>
          <p14:tracePt t="109739" x="4257675" y="2462213"/>
          <p14:tracePt t="109755" x="4275138" y="2508250"/>
          <p14:tracePt t="109771" x="4275138" y="2544763"/>
          <p14:tracePt t="109788" x="4275138" y="2562225"/>
          <p14:tracePt t="109805" x="4275138" y="2589213"/>
          <p14:tracePt t="109821" x="4275138" y="2608263"/>
          <p14:tracePt t="109840" x="4257675" y="2608263"/>
          <p14:tracePt t="109846" x="4248150" y="2617788"/>
          <p14:tracePt t="109863" x="4230688" y="2625725"/>
          <p14:tracePt t="109879" x="4202113" y="2625725"/>
          <p14:tracePt t="109896" x="4175125" y="2644775"/>
          <p14:tracePt t="109913" x="4129088" y="2662238"/>
          <p14:tracePt t="109928" x="4094163" y="2662238"/>
          <p14:tracePt t="109945" x="4057650" y="2671763"/>
          <p14:tracePt t="109957" x="4038600" y="2681288"/>
          <p14:tracePt t="109970" x="4021138" y="2681288"/>
          <p14:tracePt t="109994" x="4011613" y="2690813"/>
          <p14:tracePt t="110025" x="4002088" y="2690813"/>
          <p14:tracePt t="110042" x="4002088" y="2698750"/>
          <p14:tracePt t="110054" x="3984625" y="2717800"/>
          <p14:tracePt t="110072" x="3975100" y="2744788"/>
          <p14:tracePt t="110090" x="3965575" y="2781300"/>
          <p14:tracePt t="110100" x="3965575" y="2800350"/>
          <p14:tracePt t="110119" x="3965575" y="2844800"/>
          <p14:tracePt t="110120" x="3965575" y="2854325"/>
          <p14:tracePt t="110130" x="3984625" y="2890838"/>
          <p14:tracePt t="110146" x="4011613" y="2954338"/>
          <p14:tracePt t="110161" x="4029075" y="3036888"/>
          <p14:tracePt t="110176" x="4084638" y="3109913"/>
          <p14:tracePt t="110191" x="4111625" y="3163888"/>
          <p14:tracePt t="110206" x="4129088" y="3209925"/>
          <p14:tracePt t="110222" x="4129088" y="3246438"/>
          <p14:tracePt t="110239" x="4129088" y="3292475"/>
          <p14:tracePt t="110257" x="4121150" y="3338513"/>
          <p14:tracePt t="110272" x="4102100" y="3365500"/>
          <p14:tracePt t="110295" x="4084638" y="3392488"/>
          <p14:tracePt t="110309" x="4075113" y="3402013"/>
          <p14:tracePt t="110325" x="4065588" y="3411538"/>
          <p14:tracePt t="110508" x="4065588" y="3402013"/>
          <p14:tracePt t="110523" x="4065588" y="3392488"/>
          <p14:tracePt t="110546" x="4057650" y="3365500"/>
          <p14:tracePt t="110560" x="4048125" y="3346450"/>
          <p14:tracePt t="110575" x="4048125" y="3338513"/>
          <p14:tracePt t="110589" x="4038600" y="3328988"/>
          <p14:tracePt t="110605" x="4038600" y="3309938"/>
          <p14:tracePt t="110617" x="4038600" y="3302000"/>
          <p14:tracePt t="110635" x="4038600" y="3292475"/>
          <p14:tracePt t="110636" x="4038600" y="3282950"/>
          <p14:tracePt t="110759" x="4029075" y="3273425"/>
          <p14:tracePt t="110773" x="4029075" y="3255963"/>
          <p14:tracePt t="111090" x="4057650" y="3255963"/>
          <p14:tracePt t="111103" x="4065588" y="3246438"/>
          <p14:tracePt t="111120" x="4075113" y="3246438"/>
          <p14:tracePt t="111129" x="4084638" y="3236913"/>
          <p14:tracePt t="111291" x="4065588" y="3228975"/>
          <p14:tracePt t="111306" x="4057650" y="3228975"/>
          <p14:tracePt t="111323" x="4048125" y="3228975"/>
          <p14:tracePt t="111338" x="4038600" y="3228975"/>
          <p14:tracePt t="111355" x="4011613" y="3219450"/>
          <p14:tracePt t="111371" x="3984625" y="3209925"/>
          <p14:tracePt t="111396" x="3956050" y="3209925"/>
          <p14:tracePt t="111414" x="3938588" y="3209925"/>
          <p14:tracePt t="111427" x="3929063" y="3209925"/>
          <p14:tracePt t="111472" x="3929063" y="3200400"/>
          <p14:tracePt t="111488" x="3919538" y="3192463"/>
          <p14:tracePt t="111909" x="3919538" y="3182938"/>
          <p14:tracePt t="111927" x="3919538" y="3173413"/>
          <p14:tracePt t="112052" x="3938588" y="3173413"/>
          <p14:tracePt t="112118" x="3948113" y="3173413"/>
          <p14:tracePt t="113100" x="3965575" y="3173413"/>
          <p14:tracePt t="113121" x="3975100" y="3163888"/>
          <p14:tracePt t="113285" x="3984625" y="3163888"/>
          <p14:tracePt t="113972" x="3984625" y="3155950"/>
          <p14:tracePt t="113994" x="4029075" y="3136900"/>
          <p14:tracePt t="114005" x="4065588" y="3136900"/>
          <p14:tracePt t="114021" x="4102100" y="3127375"/>
          <p14:tracePt t="114038" x="4157663" y="3119438"/>
          <p14:tracePt t="114053" x="4194175" y="3119438"/>
          <p14:tracePt t="114071" x="4248150" y="3119438"/>
          <p14:tracePt t="114084" x="4294188" y="3119438"/>
          <p14:tracePt t="114104" x="4348163" y="3109913"/>
          <p14:tracePt t="114113" x="4357688" y="3109913"/>
          <p14:tracePt t="114129" x="4384675" y="3109913"/>
          <p14:tracePt t="114146" x="4394200" y="3109913"/>
          <p14:tracePt t="114161" x="4413250" y="3100388"/>
          <p14:tracePt t="114208" x="4421188" y="3100388"/>
          <p14:tracePt t="114407" x="4440238" y="3090863"/>
          <p14:tracePt t="114535" x="4448175" y="3090863"/>
          <p14:tracePt t="114554" x="4457700" y="3090863"/>
          <p14:tracePt t="114584" x="4467225" y="3090863"/>
          <p14:tracePt t="114643" x="4476750" y="3090863"/>
          <p14:tracePt t="114659" x="4484688" y="3090863"/>
          <p14:tracePt t="114989" x="4476750" y="3090863"/>
          <p14:tracePt t="115121" x="4476750" y="3073400"/>
          <p14:tracePt t="115133" x="4467225" y="3063875"/>
          <p14:tracePt t="115148" x="4467225" y="3046413"/>
          <p14:tracePt t="115165" x="4457700" y="3017838"/>
          <p14:tracePt t="115178" x="4457700" y="3000375"/>
          <p14:tracePt t="115197" x="4457700" y="2973388"/>
          <p14:tracePt t="115208" x="4457700" y="2963863"/>
          <p14:tracePt t="115224" x="4448175" y="2946400"/>
          <p14:tracePt t="115242" x="4448175" y="2917825"/>
          <p14:tracePt t="115257" x="4440238" y="2909888"/>
          <p14:tracePt t="115271" x="4430713" y="2909888"/>
          <p14:tracePt t="115288" x="4430713" y="2900363"/>
          <p14:tracePt t="115305" x="4421188" y="2890838"/>
          <p14:tracePt t="115321" x="4421188" y="2881313"/>
          <p14:tracePt t="115338" x="4403725" y="2863850"/>
          <p14:tracePt t="115354" x="4394200" y="2854325"/>
          <p14:tracePt t="115387" x="4384675" y="2844800"/>
          <p14:tracePt t="115708" x="4367213" y="2844800"/>
          <p14:tracePt t="115726" x="4348163" y="2854325"/>
          <p14:tracePt t="115742" x="4330700" y="2873375"/>
          <p14:tracePt t="115758" x="4311650" y="2909888"/>
          <p14:tracePt t="115774" x="4294188" y="2954338"/>
          <p14:tracePt t="115789" x="4284663" y="2982913"/>
          <p14:tracePt t="115805" x="4275138" y="3027363"/>
          <p14:tracePt t="115821" x="4267200" y="3082925"/>
          <p14:tracePt t="115838" x="4257675" y="3146425"/>
          <p14:tracePt t="115855" x="4248150" y="3219450"/>
          <p14:tracePt t="115877" x="4238625" y="3282950"/>
          <p14:tracePt t="115903" x="4238625" y="3319463"/>
          <p14:tracePt t="115917" x="4238625" y="3328988"/>
          <p14:tracePt t="117019" x="4238625" y="3309938"/>
          <p14:tracePt t="117036" x="4248150" y="3292475"/>
          <p14:tracePt t="117053" x="4257675" y="3273425"/>
          <p14:tracePt t="117070" x="4267200" y="3255963"/>
          <p14:tracePt t="117087" x="4284663" y="3236913"/>
          <p14:tracePt t="117100" x="4303713" y="3219450"/>
          <p14:tracePt t="117115" x="4303713" y="3209925"/>
          <p14:tracePt t="117130" x="4311650" y="3200400"/>
          <p14:tracePt t="117145" x="4311650" y="3192463"/>
          <p14:tracePt t="117161" x="4330700" y="3182938"/>
          <p14:tracePt t="117175" x="4340225" y="3182938"/>
          <p14:tracePt t="117192" x="4357688" y="3173413"/>
          <p14:tracePt t="117209" x="4367213" y="3173413"/>
          <p14:tracePt t="117269" x="4376738" y="3173413"/>
          <p14:tracePt t="117318" x="4384675" y="3173413"/>
          <p14:tracePt t="117385" x="4394200" y="3173413"/>
          <p14:tracePt t="119139" x="4403725" y="3173413"/>
          <p14:tracePt t="119195" x="4413250" y="3173413"/>
          <p14:tracePt t="119212" x="4421188" y="3173413"/>
          <p14:tracePt t="119269" x="4430713" y="3173413"/>
          <p14:tracePt t="119287" x="4440238" y="3173413"/>
          <p14:tracePt t="119305" x="4448175" y="3173413"/>
          <p14:tracePt t="119409" x="4457700" y="3173413"/>
          <p14:tracePt t="119742" x="4476750" y="3163888"/>
          <p14:tracePt t="119757" x="4476750" y="3155950"/>
          <p14:tracePt t="119773" x="4494213" y="3155950"/>
          <p14:tracePt t="119788" x="4503738" y="3155950"/>
          <p14:tracePt t="119805" x="4513263" y="3155950"/>
          <p14:tracePt t="119852" x="4521200" y="3155950"/>
          <p14:tracePt t="119868" x="4530725" y="3155950"/>
          <p14:tracePt t="120818" x="4521200" y="3155950"/>
          <p14:tracePt t="120836" x="4513263" y="3155950"/>
          <p14:tracePt t="120853" x="4503738" y="3155950"/>
          <p14:tracePt t="120865" x="4494213" y="3155950"/>
          <p14:tracePt t="120880" x="4484688" y="3155950"/>
          <p14:tracePt t="120896" x="4476750" y="3155950"/>
          <p14:tracePt t="120912" x="4457700" y="3163888"/>
          <p14:tracePt t="120926" x="4448175" y="3163888"/>
          <p14:tracePt t="120941" x="4440238" y="3163888"/>
          <p14:tracePt t="120957" x="4430713" y="3173413"/>
          <p14:tracePt t="127988" x="4430713" y="3136900"/>
          <p14:tracePt t="128006" x="4440238" y="3027363"/>
          <p14:tracePt t="128019" x="4440238" y="2936875"/>
          <p14:tracePt t="128037" x="4440238" y="2844800"/>
          <p14:tracePt t="128056" x="4440238" y="2735263"/>
          <p14:tracePt t="128069" x="4430713" y="2662238"/>
          <p14:tracePt t="128087" x="4421188" y="2571750"/>
          <p14:tracePt t="128100" x="4403725" y="2517775"/>
          <p14:tracePt t="128116" x="4394200" y="2462213"/>
          <p14:tracePt t="128135" x="4394200" y="2408238"/>
          <p14:tracePt t="128148" x="4394200" y="2371725"/>
          <p14:tracePt t="128160" x="4394200" y="2325688"/>
          <p14:tracePt t="128176" x="4394200" y="2270125"/>
          <p14:tracePt t="128193" x="4384675" y="2216150"/>
          <p14:tracePt t="128208" x="4384675" y="2170113"/>
          <p14:tracePt t="128221" x="4384675" y="2133600"/>
          <p14:tracePt t="128240" x="4384675" y="2089150"/>
          <p14:tracePt t="128255" x="4384675" y="2070100"/>
          <p14:tracePt t="128269" x="4384675" y="2033588"/>
          <p14:tracePt t="128286" x="4384675" y="2006600"/>
          <p14:tracePt t="128303" x="4384675" y="1951038"/>
          <p14:tracePt t="128321" x="4384675" y="1914525"/>
          <p14:tracePt t="128337" x="4394200" y="1860550"/>
          <p14:tracePt t="128353" x="4394200" y="1841500"/>
          <p14:tracePt t="128369" x="4403725" y="1824038"/>
          <p14:tracePt t="128391" x="4403725" y="1814513"/>
          <p14:tracePt t="128479" x="4413250" y="1814513"/>
          <p14:tracePt t="128492" x="4421188" y="1824038"/>
          <p14:tracePt t="128506" x="4440238" y="1887538"/>
          <p14:tracePt t="128523" x="4476750" y="1970088"/>
          <p14:tracePt t="128538" x="4484688" y="2024063"/>
          <p14:tracePt t="128553" x="4513263" y="2089150"/>
          <p14:tracePt t="128571" x="4530725" y="2179638"/>
          <p14:tracePt t="128587" x="4557713" y="2306638"/>
          <p14:tracePt t="128603" x="4594225" y="2435225"/>
          <p14:tracePt t="128621" x="4622800" y="2535238"/>
          <p14:tracePt t="128628" x="4640263" y="2571750"/>
          <p14:tracePt t="128645" x="4649788" y="2608263"/>
          <p14:tracePt t="128661" x="4649788" y="2644775"/>
          <p14:tracePt t="128686" x="4659313" y="2654300"/>
          <p14:tracePt t="128699" x="4667250" y="2654300"/>
          <p14:tracePt t="128713" x="4667250" y="2681288"/>
          <p14:tracePt t="128727" x="4676775" y="2698750"/>
          <p14:tracePt t="128740" x="4686300" y="2754313"/>
          <p14:tracePt t="128760" x="4703763" y="2873375"/>
          <p14:tracePt t="128773" x="4713288" y="3009900"/>
          <p14:tracePt t="128787" x="4713288" y="3173413"/>
          <p14:tracePt t="128802" x="4730750" y="3355975"/>
          <p14:tracePt t="128819" x="4749800" y="3529013"/>
          <p14:tracePt t="128837" x="4759325" y="3675063"/>
          <p14:tracePt t="128852" x="4767263" y="3794125"/>
          <p14:tracePt t="128866" x="4767263" y="3875088"/>
          <p14:tracePt t="128882" x="4767263" y="3957638"/>
          <p14:tracePt t="128898" x="4759325" y="4003675"/>
          <p14:tracePt t="128912" x="4749800" y="4040188"/>
          <p14:tracePt t="128928" x="4749800" y="4049713"/>
          <p14:tracePt t="129004" x="4740275" y="4049713"/>
          <p14:tracePt t="129091" x="4722813" y="4003675"/>
          <p14:tracePt t="129105" x="4703763" y="3976688"/>
          <p14:tracePt t="129121" x="4686300" y="3957638"/>
          <p14:tracePt t="129136" x="4667250" y="3940175"/>
          <p14:tracePt t="129155" x="4622800" y="3894138"/>
          <p14:tracePt t="129169" x="4613275" y="3884613"/>
          <p14:tracePt t="129184" x="4613275" y="3875088"/>
          <p14:tracePt t="129240" x="4603750" y="3875088"/>
          <p14:tracePt t="129256" x="4586288" y="3857625"/>
          <p14:tracePt t="129270" x="4576763" y="3848100"/>
          <p14:tracePt t="129289" x="4567238" y="3848100"/>
          <p14:tracePt t="129321" x="4557713" y="3848100"/>
          <p14:tracePt t="129350" x="4557713" y="3840163"/>
          <p14:tracePt t="129370" x="4521200" y="3821113"/>
          <p14:tracePt t="129385" x="4513263" y="3784600"/>
          <p14:tracePt t="129401" x="4484688" y="3757613"/>
          <p14:tracePt t="129412" x="4467225" y="3721100"/>
          <p14:tracePt t="129429" x="4448175" y="3665538"/>
          <p14:tracePt t="129441" x="4430713" y="3621088"/>
          <p14:tracePt t="129459" x="4421188" y="3592513"/>
          <p14:tracePt t="129473" x="4413250" y="3584575"/>
          <p14:tracePt t="129489" x="4413250" y="3575050"/>
          <p14:tracePt t="129665" x="4413250" y="3565525"/>
          <p14:tracePt t="129681" x="4413250" y="3556000"/>
          <p14:tracePt t="129683" x="4413250" y="3548063"/>
          <p14:tracePt t="129692" x="4413250" y="3538538"/>
          <p14:tracePt t="129711" x="4413250" y="3511550"/>
          <p14:tracePt t="129727" x="4430713" y="3475038"/>
          <p14:tracePt t="129738" x="4440238" y="3465513"/>
          <p14:tracePt t="129756" x="4448175" y="3446463"/>
          <p14:tracePt t="129770" x="4448175" y="3429000"/>
          <p14:tracePt t="129792" x="4467225" y="3411538"/>
          <p14:tracePt t="129884" x="4467225" y="3402013"/>
          <p14:tracePt t="130023" x="4467225" y="3392488"/>
          <p14:tracePt t="130070" x="4467225" y="3382963"/>
          <p14:tracePt t="130117" x="4476750" y="3365500"/>
          <p14:tracePt t="130333" x="4476750" y="3355975"/>
          <p14:tracePt t="130672" x="4484688" y="3338513"/>
          <p14:tracePt t="130685" x="4494213" y="3328988"/>
          <p14:tracePt t="130699" x="4503738" y="3319463"/>
          <p14:tracePt t="130721" x="4513263" y="3309938"/>
          <p14:tracePt t="130738" x="4540250" y="3309938"/>
          <p14:tracePt t="130755" x="4557713" y="3302000"/>
          <p14:tracePt t="130771" x="4567238" y="3302000"/>
          <p14:tracePt t="130784" x="4586288" y="3302000"/>
          <p14:tracePt t="130801" x="4613275" y="3302000"/>
          <p14:tracePt t="130818" x="4649788" y="3302000"/>
          <p14:tracePt t="130835" x="4667250" y="3292475"/>
          <p14:tracePt t="130852" x="4703763" y="3292475"/>
          <p14:tracePt t="130868" x="4730750" y="3282950"/>
          <p14:tracePt t="130878" x="4767263" y="3282950"/>
          <p14:tracePt t="130894" x="4803775" y="3282950"/>
          <p14:tracePt t="130910" x="4832350" y="3282950"/>
          <p14:tracePt t="130924" x="4849813" y="3282950"/>
          <p14:tracePt t="130943" x="4876800" y="3282950"/>
          <p14:tracePt t="130959" x="4913313" y="3282950"/>
          <p14:tracePt t="130973" x="4932363" y="3282950"/>
          <p14:tracePt t="130989" x="4968875" y="3282950"/>
          <p14:tracePt t="131006" x="5005388" y="3282950"/>
          <p14:tracePt t="131019" x="5049838" y="3282950"/>
          <p14:tracePt t="131036" x="5122863" y="3292475"/>
          <p14:tracePt t="131052" x="5205413" y="3292475"/>
          <p14:tracePt t="131069" x="5268913" y="3292475"/>
          <p14:tracePt t="131084" x="5324475" y="3302000"/>
          <p14:tracePt t="131103" x="5414963" y="3319463"/>
          <p14:tracePt t="131119" x="5478463" y="3338513"/>
          <p14:tracePt t="131136" x="5551488" y="3346450"/>
          <p14:tracePt t="131159" x="5588000" y="3346450"/>
          <p14:tracePt t="131182" x="5597525" y="3346450"/>
          <p14:tracePt t="131194" x="5616575" y="3346450"/>
          <p14:tracePt t="131209" x="5643563" y="3346450"/>
          <p14:tracePt t="131222" x="5670550" y="3346450"/>
          <p14:tracePt t="131239" x="5707063" y="3346450"/>
          <p14:tracePt t="131253" x="5743575" y="3346450"/>
          <p14:tracePt t="131271" x="5770563" y="3346450"/>
          <p14:tracePt t="131286" x="5789613" y="3346450"/>
          <p14:tracePt t="131303" x="5797550" y="3346450"/>
          <p14:tracePt t="131320" x="5807075" y="3346450"/>
          <p14:tracePt t="131384" x="5826125" y="3346450"/>
          <p14:tracePt t="131395" x="5834063" y="3346450"/>
          <p14:tracePt t="131414" x="5853113" y="3338513"/>
          <p14:tracePt t="131758" x="5853113" y="3328988"/>
          <p14:tracePt t="131775" x="5853113" y="3302000"/>
          <p14:tracePt t="131788" x="5853113" y="3282950"/>
          <p14:tracePt t="131806" x="5843588" y="3265488"/>
          <p14:tracePt t="131823" x="5843588" y="3255963"/>
          <p14:tracePt t="131850" x="5834063" y="3246438"/>
          <p14:tracePt t="131868" x="5816600" y="3236913"/>
          <p14:tracePt t="131882" x="5816600" y="3228975"/>
          <p14:tracePt t="131897" x="5816600" y="3219450"/>
          <p14:tracePt t="131911" x="5807075" y="3219450"/>
          <p14:tracePt t="131927" x="5807075" y="3209925"/>
          <p14:tracePt t="131941" x="5789613" y="3200400"/>
          <p14:tracePt t="131967" x="5789613" y="3182938"/>
          <p14:tracePt t="131973" x="5780088" y="3182938"/>
          <p14:tracePt t="131988" x="5780088" y="3173413"/>
          <p14:tracePt t="132006" x="5761038" y="3163888"/>
          <p14:tracePt t="132021" x="5761038" y="3146425"/>
          <p14:tracePt t="132035" x="5753100" y="3146425"/>
          <p14:tracePt t="132058" x="5743575" y="3136900"/>
          <p14:tracePt t="132072" x="5734050" y="3127375"/>
          <p14:tracePt t="132088" x="5734050" y="3119438"/>
          <p14:tracePt t="132569" x="5734050" y="3109913"/>
          <p14:tracePt t="132586" x="5724525" y="3100388"/>
          <p14:tracePt t="132603" x="5716588" y="3100388"/>
          <p14:tracePt t="132621" x="5716588" y="3090863"/>
          <p14:tracePt t="132647" x="5707063" y="3090863"/>
          <p14:tracePt t="132911" x="5697538" y="3090863"/>
          <p14:tracePt t="132927" x="5680075" y="3090863"/>
          <p14:tracePt t="132943" x="5653088" y="3090863"/>
          <p14:tracePt t="132959" x="5624513" y="3073400"/>
          <p14:tracePt t="132972" x="5607050" y="3073400"/>
          <p14:tracePt t="132988" x="5580063" y="3073400"/>
          <p14:tracePt t="133008" x="5561013" y="3063875"/>
          <p14:tracePt t="133022" x="5551488" y="3063875"/>
          <p14:tracePt t="133044" x="5543550" y="3063875"/>
          <p14:tracePt t="133400" x="5570538" y="3063875"/>
          <p14:tracePt t="133411" x="5588000" y="3063875"/>
          <p14:tracePt t="133428" x="5597525" y="3063875"/>
          <p14:tracePt t="133441" x="5607050" y="3063875"/>
          <p14:tracePt t="133457" x="5616575" y="3063875"/>
          <p14:tracePt t="133474" x="5624513" y="3063875"/>
          <p14:tracePt t="133536" x="5643563" y="3063875"/>
          <p14:tracePt t="133552" x="5670550" y="3063875"/>
          <p14:tracePt t="133568" x="5688013" y="3063875"/>
          <p14:tracePt t="133633" x="5697538" y="3063875"/>
          <p14:tracePt t="134425" x="5661025" y="3063875"/>
          <p14:tracePt t="134441" x="5616575" y="3063875"/>
          <p14:tracePt t="134458" x="5543550" y="3063875"/>
          <p14:tracePt t="134472" x="5478463" y="3082925"/>
          <p14:tracePt t="134490" x="5424488" y="3090863"/>
          <p14:tracePt t="134504" x="5397500" y="3119438"/>
          <p14:tracePt t="134522" x="5378450" y="3127375"/>
          <p14:tracePt t="134538" x="5324475" y="3146425"/>
          <p14:tracePt t="134552" x="5224463" y="3163888"/>
          <p14:tracePt t="134568" x="5049838" y="3182938"/>
          <p14:tracePt t="134585" x="4922838" y="3200400"/>
          <p14:tracePt t="134602" x="4822825" y="3228975"/>
          <p14:tracePt t="134619" x="4713288" y="3236913"/>
          <p14:tracePt t="134634" x="4613275" y="3255963"/>
          <p14:tracePt t="134652" x="4549775" y="3273425"/>
          <p14:tracePt t="134669" x="4530725" y="3282950"/>
          <p14:tracePt t="134675" x="4513263" y="3282950"/>
          <p14:tracePt t="134691" x="4484688" y="3282950"/>
          <p14:tracePt t="134706" x="4421188" y="3282950"/>
          <p14:tracePt t="134724" x="4330700" y="3282950"/>
          <p14:tracePt t="134737" x="4284663" y="3282950"/>
          <p14:tracePt t="134755" x="4248150" y="3282950"/>
          <p14:tracePt t="134769" x="4238625" y="3292475"/>
          <p14:tracePt t="136084" x="4248150" y="3292475"/>
          <p14:tracePt t="136206" x="4257675" y="3292475"/>
          <p14:tracePt t="136536" x="4267200" y="3292475"/>
          <p14:tracePt t="136551" x="4284663" y="3282950"/>
          <p14:tracePt t="136567" x="4294188" y="3265488"/>
          <p14:tracePt t="136584" x="4311650" y="3255963"/>
          <p14:tracePt t="136616" x="4321175" y="3246438"/>
          <p14:tracePt t="137129" x="4330700" y="3236913"/>
          <p14:tracePt t="137143" x="4340225" y="3236913"/>
          <p14:tracePt t="137160" x="4348163" y="3236913"/>
          <p14:tracePt t="137192" x="4357688" y="3236913"/>
          <p14:tracePt t="137206" x="4357688" y="3228975"/>
          <p14:tracePt t="137304" x="4367213" y="3228975"/>
          <p14:tracePt t="137320" x="4376738" y="3228975"/>
          <p14:tracePt t="137335" x="4384675" y="3228975"/>
          <p14:tracePt t="137357" x="4394200" y="3219450"/>
          <p14:tracePt t="137371" x="4394200" y="3209925"/>
          <p14:tracePt t="137416" x="4403725" y="3209925"/>
          <p14:tracePt t="137460" x="4403725" y="3200400"/>
          <p14:tracePt t="137476" x="4421188" y="3182938"/>
          <p14:tracePt t="137519" x="4430713" y="3182938"/>
          <p14:tracePt t="138163" x="4476750" y="3182938"/>
          <p14:tracePt t="138177" x="4521200" y="3182938"/>
          <p14:tracePt t="138190" x="4557713" y="3182938"/>
          <p14:tracePt t="138207" x="4630738" y="3182938"/>
          <p14:tracePt t="138225" x="4740275" y="3182938"/>
          <p14:tracePt t="138239" x="4849813" y="3182938"/>
          <p14:tracePt t="138254" x="4978400" y="3182938"/>
          <p14:tracePt t="138270" x="5095875" y="3182938"/>
          <p14:tracePt t="138286" x="5214938" y="3182938"/>
          <p14:tracePt t="138303" x="5314950" y="3192463"/>
          <p14:tracePt t="138320" x="5368925" y="3192463"/>
          <p14:tracePt t="138340" x="5405438" y="3192463"/>
          <p14:tracePt t="138356" x="5451475" y="3200400"/>
          <p14:tracePt t="138373" x="5507038" y="3209925"/>
          <p14:tracePt t="138387" x="5551488" y="3219450"/>
          <p14:tracePt t="138403" x="5616575" y="3228975"/>
          <p14:tracePt t="138418" x="5661025" y="3228975"/>
          <p14:tracePt t="138435" x="5716588" y="3228975"/>
          <p14:tracePt t="138449" x="5761038" y="3228975"/>
          <p14:tracePt t="138466" x="5789613" y="3228975"/>
          <p14:tracePt t="138479" x="5807075" y="3228975"/>
          <p14:tracePt t="138493" x="5816600" y="3228975"/>
          <p14:tracePt t="138724" x="5807075" y="3228975"/>
          <p14:tracePt t="138738" x="5797550" y="3228975"/>
          <p14:tracePt t="138755" x="5789613" y="3228975"/>
          <p14:tracePt t="138770" x="5761038" y="3228975"/>
          <p14:tracePt t="138791" x="5743575" y="3236913"/>
          <p14:tracePt t="138805" x="5724525" y="3236913"/>
          <p14:tracePt t="138865" x="5716588" y="3236913"/>
          <p14:tracePt t="145818" x="5734050" y="3236913"/>
          <p14:tracePt t="145833" x="5789613" y="3236913"/>
          <p14:tracePt t="145849" x="5807075" y="3236913"/>
          <p14:tracePt t="146181" x="5807075" y="3219450"/>
          <p14:tracePt t="146191" x="5807075" y="3200400"/>
          <p14:tracePt t="146207" x="5797550" y="3173413"/>
          <p14:tracePt t="146223" x="5797550" y="3127375"/>
          <p14:tracePt t="146241" x="5780088" y="3063875"/>
          <p14:tracePt t="146254" x="5761038" y="2990850"/>
          <p14:tracePt t="146269" x="5743575" y="2963863"/>
          <p14:tracePt t="146284" x="5724525" y="2909888"/>
          <p14:tracePt t="146307" x="5707063" y="2817813"/>
          <p14:tracePt t="146323" x="5688013" y="2744788"/>
          <p14:tracePt t="146338" x="5661025" y="2671763"/>
          <p14:tracePt t="146353" x="5643563" y="2598738"/>
          <p14:tracePt t="146368" x="5624513" y="2535238"/>
          <p14:tracePt t="146385" x="5607050" y="2471738"/>
          <p14:tracePt t="146400" x="5597525" y="2416175"/>
          <p14:tracePt t="146418" x="5580063" y="2343150"/>
          <p14:tracePt t="146425" x="5561013" y="2289175"/>
          <p14:tracePt t="146447" x="5514975" y="2170113"/>
          <p14:tracePt t="146459" x="5487988" y="2116138"/>
          <p14:tracePt t="146474" x="5461000" y="2043113"/>
          <p14:tracePt t="146490" x="5424488" y="1970088"/>
          <p14:tracePt t="146504" x="5405438" y="1906588"/>
          <p14:tracePt t="146523" x="5368925" y="1814513"/>
          <p14:tracePt t="146538" x="5334000" y="1760538"/>
          <p14:tracePt t="146553" x="5305425" y="1714500"/>
          <p14:tracePt t="146568" x="5297488" y="1697038"/>
          <p14:tracePt t="146584" x="5287963" y="1677988"/>
          <p14:tracePt t="146600" x="5278438" y="1660525"/>
          <p14:tracePt t="146619" x="5278438" y="1631950"/>
          <p14:tracePt t="146634" x="5278438" y="1624013"/>
          <p14:tracePt t="146652" x="5278438" y="1614488"/>
          <p14:tracePt t="146659" x="5278438" y="1604963"/>
          <p14:tracePt t="146832" x="5278438" y="1614488"/>
          <p14:tracePt t="146851" x="5305425" y="1714500"/>
          <p14:tracePt t="146866" x="5334000" y="1797050"/>
          <p14:tracePt t="146881" x="5368925" y="1897063"/>
          <p14:tracePt t="146899" x="5405438" y="2033588"/>
          <p14:tracePt t="146911" x="5434013" y="2106613"/>
          <p14:tracePt t="146913" x="5434013" y="2116138"/>
          <p14:tracePt t="146930" x="5461000" y="2197100"/>
          <p14:tracePt t="146941" x="5461000" y="2233613"/>
          <p14:tracePt t="146957" x="5461000" y="2270125"/>
          <p14:tracePt t="146973" x="5451475" y="2306638"/>
          <p14:tracePt t="146990" x="5441950" y="2335213"/>
          <p14:tracePt t="147004" x="5441950" y="2379663"/>
          <p14:tracePt t="147020" x="5441950" y="2408238"/>
          <p14:tracePt t="147035" x="5441950" y="2425700"/>
          <p14:tracePt t="147088" x="5441950" y="2435225"/>
          <p14:tracePt t="147569" x="5451475" y="2435225"/>
          <p14:tracePt t="147583" x="5478463" y="2425700"/>
          <p14:tracePt t="147601" x="5507038" y="2416175"/>
          <p14:tracePt t="147616" x="5551488" y="2398713"/>
          <p14:tracePt t="147634" x="5607050" y="2389188"/>
          <p14:tracePt t="147648" x="5653088" y="2379663"/>
          <p14:tracePt t="147660" x="5688013" y="2379663"/>
          <p14:tracePt t="147680" x="5724525" y="2379663"/>
          <p14:tracePt t="147692" x="5734050" y="2379663"/>
          <p14:tracePt t="147711" x="5753100" y="2379663"/>
          <p14:tracePt t="147724" x="5761038" y="2379663"/>
          <p14:tracePt t="147741" x="5770563" y="2379663"/>
          <p14:tracePt t="153284" x="5770563" y="2343150"/>
          <p14:tracePt t="153302" x="5770563" y="2298700"/>
          <p14:tracePt t="153315" x="5770563" y="2262188"/>
          <p14:tracePt t="153332" x="5753100" y="2206625"/>
          <p14:tracePt t="153349" x="5724525" y="2133600"/>
          <p14:tracePt t="153367" x="5707063" y="2033588"/>
          <p14:tracePt t="153384" x="5670550" y="1887538"/>
          <p14:tracePt t="153398" x="5653088" y="1787525"/>
          <p14:tracePt t="153415" x="5634038" y="1724025"/>
          <p14:tracePt t="153429" x="5616575" y="1677988"/>
          <p14:tracePt t="153444" x="5597525" y="1651000"/>
          <p14:tracePt t="153458" x="5597525" y="1631950"/>
          <p14:tracePt t="153474" x="5588000" y="1631950"/>
          <p14:tracePt t="153520" x="5580063" y="1614488"/>
          <p14:tracePt t="153535" x="5551488" y="1587500"/>
          <p14:tracePt t="153549" x="5534025" y="1577975"/>
          <p14:tracePt t="153571" x="5514975" y="1541463"/>
          <p14:tracePt t="153584" x="5514975" y="1522413"/>
          <p14:tracePt t="153586" x="5507038" y="1522413"/>
          <p14:tracePt t="153837" x="5497513" y="1504950"/>
          <p14:tracePt t="153849" x="5497513" y="1485900"/>
          <p14:tracePt t="153869" x="5487988" y="1468438"/>
          <p14:tracePt t="153885" x="5487988" y="1441450"/>
          <p14:tracePt t="153902" x="5478463" y="1412875"/>
          <p14:tracePt t="153912" x="5470525" y="1395413"/>
          <p14:tracePt t="153932" x="5461000" y="1368425"/>
          <p14:tracePt t="153945" x="5461000" y="1349375"/>
          <p14:tracePt t="153957" x="5451475" y="1312863"/>
          <p14:tracePt t="153972" x="5441950" y="1285875"/>
          <p14:tracePt t="153995" x="5434013" y="1249363"/>
          <p14:tracePt t="154007" x="5434013" y="1231900"/>
          <p14:tracePt t="154020" x="5434013" y="1212850"/>
          <p14:tracePt t="154034" x="5434013" y="1203325"/>
          <p14:tracePt t="154051" x="5434013" y="1195388"/>
          <p14:tracePt t="154052" x="5434013" y="1185863"/>
          <p14:tracePt t="154066" x="5424488" y="1185863"/>
          <p14:tracePt t="154082" x="5424488" y="1166813"/>
          <p14:tracePt t="154197" x="5434013" y="1158875"/>
          <p14:tracePt t="154208" x="5441950" y="1158875"/>
          <p14:tracePt t="154223" x="5451475" y="1158875"/>
          <p14:tracePt t="154270" x="5470525" y="1158875"/>
          <p14:tracePt t="154285" x="5478463" y="1166813"/>
          <p14:tracePt t="154301" x="5507038" y="1195388"/>
          <p14:tracePt t="154316" x="5524500" y="1203325"/>
          <p14:tracePt t="154332" x="5534025" y="1222375"/>
          <p14:tracePt t="154354" x="5551488" y="1239838"/>
          <p14:tracePt t="154417" x="5551488" y="1249363"/>
          <p14:tracePt t="154446" x="5551488" y="1258888"/>
          <p14:tracePt t="154465" x="5551488" y="1268413"/>
          <p14:tracePt t="154474" x="5551488" y="1276350"/>
          <p14:tracePt t="154492" x="5551488" y="1295400"/>
          <p14:tracePt t="154503" x="5551488" y="1303338"/>
          <p14:tracePt t="154522" x="5543550" y="1331913"/>
          <p14:tracePt t="154536" x="5543550" y="1349375"/>
          <p14:tracePt t="154551" x="5534025" y="1358900"/>
          <p14:tracePt t="154597" x="5524500" y="1368425"/>
          <p14:tracePt t="154616" x="5514975" y="1376363"/>
          <p14:tracePt t="154632" x="5507038" y="1385888"/>
          <p14:tracePt t="154648" x="5497513" y="1385888"/>
          <p14:tracePt t="154666" x="5497513" y="1395413"/>
          <p14:tracePt t="155035" x="5487988" y="1395413"/>
          <p14:tracePt t="155163" x="5478463" y="1395413"/>
          <p14:tracePt t="155182" x="5441950" y="1404938"/>
          <p14:tracePt t="155192" x="5434013" y="1404938"/>
          <p14:tracePt t="155348" x="5434013" y="1395413"/>
          <p14:tracePt t="155366" x="5424488" y="1376363"/>
          <p14:tracePt t="155383" x="5414963" y="1358900"/>
          <p14:tracePt t="155398" x="5414963" y="1339850"/>
          <p14:tracePt t="155415" x="5414963" y="1331913"/>
          <p14:tracePt t="155432" x="5414963" y="1322388"/>
          <p14:tracePt t="155442" x="5414963" y="1312863"/>
          <p14:tracePt t="155482" x="5414963" y="1295400"/>
          <p14:tracePt t="155506" x="5414963" y="1285875"/>
          <p14:tracePt t="155522" x="5414963" y="1276350"/>
          <p14:tracePt t="155556" x="5414963" y="1258888"/>
          <p14:tracePt t="155570" x="5424488" y="1258888"/>
          <p14:tracePt t="155597" x="5424488" y="1249363"/>
          <p14:tracePt t="155772" x="5434013" y="1249363"/>
          <p14:tracePt t="155816" x="5441950" y="1249363"/>
          <p14:tracePt t="155987" x="5451475" y="1249363"/>
          <p14:tracePt t="156086" x="5461000" y="1249363"/>
          <p14:tracePt t="156103" x="5478463" y="1258888"/>
          <p14:tracePt t="156116" x="5478463" y="1276350"/>
          <p14:tracePt t="156136" x="5497513" y="1312863"/>
          <p14:tracePt t="156148" x="5514975" y="1339850"/>
          <p14:tracePt t="156165" x="5524500" y="1358900"/>
          <p14:tracePt t="156271" x="5524500" y="1368425"/>
          <p14:tracePt t="156291" x="5524500" y="1376363"/>
          <p14:tracePt t="156305" x="5524500" y="1385888"/>
          <p14:tracePt t="156319" x="5514975" y="1385888"/>
          <p14:tracePt t="156363" x="5507038" y="1385888"/>
          <p14:tracePt t="156396" x="5497513" y="1395413"/>
          <p14:tracePt t="156430" x="5487988" y="1404938"/>
          <p14:tracePt t="156463" x="5470525" y="1404938"/>
          <p14:tracePt t="156488" x="5461000" y="1404938"/>
          <p14:tracePt t="156537" x="5451475" y="1404938"/>
          <p14:tracePt t="156633" x="5434013" y="1404938"/>
          <p14:tracePt t="156648" x="5434013" y="1368425"/>
          <p14:tracePt t="156665" x="5434013" y="1322388"/>
          <p14:tracePt t="156676" x="5434013" y="1303338"/>
          <p14:tracePt t="156691" x="5434013" y="1268413"/>
          <p14:tracePt t="156708" x="5434013" y="1249363"/>
          <p14:tracePt t="156724" x="5434013" y="1239838"/>
          <p14:tracePt t="156755" x="5441950" y="1239838"/>
          <p14:tracePt t="156771" x="5451475" y="1231900"/>
          <p14:tracePt t="156786" x="5478463" y="1222375"/>
          <p14:tracePt t="156801" x="5497513" y="1222375"/>
          <p14:tracePt t="156821" x="5507038" y="1222375"/>
          <p14:tracePt t="156822" x="5514975" y="1222375"/>
          <p14:tracePt t="156890" x="5514975" y="1231900"/>
          <p14:tracePt t="156901" x="5514975" y="1239838"/>
          <p14:tracePt t="156912" x="5514975" y="1249363"/>
          <p14:tracePt t="156932" x="5514975" y="1258888"/>
          <p14:tracePt t="156972" x="5514975" y="1268413"/>
          <p14:tracePt t="156987" x="5514975" y="1276350"/>
          <p14:tracePt t="157006" x="5514975" y="1285875"/>
          <p14:tracePt t="157083" x="5514975" y="1303338"/>
          <p14:tracePt t="157101" x="5487988" y="1358900"/>
          <p14:tracePt t="157101" x="5487988" y="1368425"/>
          <p14:tracePt t="157117" x="5487988" y="1485900"/>
          <p14:tracePt t="157134" x="5487988" y="1641475"/>
          <p14:tracePt t="157149" x="5487988" y="1787525"/>
          <p14:tracePt t="157167" x="5497513" y="1970088"/>
          <p14:tracePt t="157185" x="5507038" y="2097088"/>
          <p14:tracePt t="157191" x="5514975" y="2133600"/>
          <p14:tracePt t="157209" x="5534025" y="2225675"/>
          <p14:tracePt t="157225" x="5543550" y="2262188"/>
          <p14:tracePt t="157238" x="5543550" y="2270125"/>
          <p14:tracePt t="157254" x="5543550" y="2279650"/>
          <p14:tracePt t="157268" x="5543550" y="2289175"/>
          <p14:tracePt t="157380" x="5543550" y="2306638"/>
          <p14:tracePt t="157398" x="5543550" y="2343150"/>
          <p14:tracePt t="157414" x="5543550" y="2379663"/>
          <p14:tracePt t="157425" x="5543550" y="2408238"/>
          <p14:tracePt t="157444" x="5543550" y="2489200"/>
          <p14:tracePt t="157445" x="5543550" y="2498725"/>
          <p14:tracePt t="157456" x="5543550" y="2535238"/>
          <p14:tracePt t="157472" x="5543550" y="2608263"/>
          <p14:tracePt t="157490" x="5543550" y="2654300"/>
          <p14:tracePt t="157506" x="5534025" y="2681288"/>
          <p14:tracePt t="157519" x="5524500" y="2690813"/>
          <p14:tracePt t="157536" x="5514975" y="2708275"/>
          <p14:tracePt t="157601" x="5507038" y="2717800"/>
          <p14:tracePt t="157636" x="5497513" y="2717800"/>
          <p14:tracePt t="157650" x="5478463" y="2708275"/>
          <p14:tracePt t="157666" x="5441950" y="2698750"/>
          <p14:tracePt t="157680" x="5434013" y="2690813"/>
          <p14:tracePt t="157696" x="5424488" y="2690813"/>
          <p14:tracePt t="157708" x="5424488" y="2681288"/>
          <p14:tracePt t="157731" x="5414963" y="2654300"/>
          <p14:tracePt t="157744" x="5405438" y="2635250"/>
          <p14:tracePt t="157745" x="5405438" y="2625725"/>
          <p14:tracePt t="157760" x="5397500" y="2598738"/>
          <p14:tracePt t="157772" x="5397500" y="2581275"/>
          <p14:tracePt t="157787" x="5397500" y="2571750"/>
          <p14:tracePt t="157801" x="5397500" y="2562225"/>
          <p14:tracePt t="157817" x="5397500" y="2554288"/>
          <p14:tracePt t="157833" x="5397500" y="2544763"/>
          <p14:tracePt t="157850" x="5414963" y="2525713"/>
          <p14:tracePt t="157866" x="5424488" y="2525713"/>
          <p14:tracePt t="157884" x="5451475" y="2517775"/>
          <p14:tracePt t="157900" x="5487988" y="2517775"/>
          <p14:tracePt t="157922" x="5524500" y="2517775"/>
          <p14:tracePt t="157952" x="5534025" y="2517775"/>
          <p14:tracePt t="157980" x="5543550" y="2517775"/>
          <p14:tracePt t="158015" x="5543550" y="2535238"/>
          <p14:tracePt t="158027" x="5543550" y="2544763"/>
          <p14:tracePt t="158040" x="5543550" y="2571750"/>
          <p14:tracePt t="158057" x="5543550" y="2589213"/>
          <p14:tracePt t="158073" x="5543550" y="2617788"/>
          <p14:tracePt t="158086" x="5551488" y="2635250"/>
          <p14:tracePt t="158102" x="5551488" y="2654300"/>
          <p14:tracePt t="158122" x="5551488" y="2671763"/>
          <p14:tracePt t="162988" x="5551488" y="2654300"/>
          <p14:tracePt t="163004" x="5580063" y="2598738"/>
          <p14:tracePt t="163022" x="5597525" y="2562225"/>
          <p14:tracePt t="163036" x="5607050" y="2525713"/>
          <p14:tracePt t="163053" x="5616575" y="2498725"/>
          <p14:tracePt t="163066" x="5634038" y="2462213"/>
          <p14:tracePt t="163082" x="5653088" y="2398713"/>
          <p14:tracePt t="163098" x="5670550" y="2335213"/>
          <p14:tracePt t="163111" x="5680075" y="2289175"/>
          <p14:tracePt t="163113" x="5680075" y="2279650"/>
          <p14:tracePt t="163131" x="5688013" y="2233613"/>
          <p14:tracePt t="163147" x="5697538" y="2189163"/>
          <p14:tracePt t="163164" x="5697538" y="2143125"/>
          <p14:tracePt t="163181" x="5707063" y="2106613"/>
          <p14:tracePt t="163191" x="5707063" y="2097088"/>
          <p14:tracePt t="163208" x="5707063" y="2079625"/>
          <p14:tracePt t="163224" x="5707063" y="2070100"/>
          <p14:tracePt t="163286" x="5707063" y="2060575"/>
          <p14:tracePt t="163712" x="5688013" y="2060575"/>
          <p14:tracePt t="163723" x="5670550" y="2060575"/>
          <p14:tracePt t="163738" x="5661025" y="2060575"/>
          <p14:tracePt t="163770" x="5653088" y="2060575"/>
          <p14:tracePt t="163786" x="5634038" y="2060575"/>
          <p14:tracePt t="163802" x="5624513" y="2060575"/>
          <p14:tracePt t="163816" x="5607050" y="2060575"/>
          <p14:tracePt t="164025" x="5607050" y="2043113"/>
          <p14:tracePt t="164035" x="5607050" y="2024063"/>
          <p14:tracePt t="164051" x="5607050" y="1987550"/>
          <p14:tracePt t="164069" x="5607050" y="1951038"/>
          <p14:tracePt t="164081" x="5607050" y="1924050"/>
          <p14:tracePt t="164101" x="5597525" y="1887538"/>
          <p14:tracePt t="164114" x="5597525" y="1870075"/>
          <p14:tracePt t="164133" x="5588000" y="1833563"/>
          <p14:tracePt t="164148" x="5580063" y="1804988"/>
          <p14:tracePt t="164165" x="5580063" y="1778000"/>
          <p14:tracePt t="164181" x="5570538" y="1778000"/>
          <p14:tracePt t="164198" x="5561013" y="1751013"/>
          <p14:tracePt t="164215" x="5551488" y="1731963"/>
          <p14:tracePt t="164222" x="5551488" y="1724025"/>
          <p14:tracePt t="164238" x="5551488" y="1714500"/>
          <p14:tracePt t="164254" x="5551488" y="1704975"/>
          <p14:tracePt t="164271" x="5543550" y="1697038"/>
          <p14:tracePt t="164300" x="5543550" y="1687513"/>
          <p14:tracePt t="164349" x="5543550" y="1668463"/>
          <p14:tracePt t="164364" x="5543550" y="1660525"/>
          <p14:tracePt t="164380" x="5534025" y="1651000"/>
          <p14:tracePt t="164396" x="5534025" y="1631950"/>
          <p14:tracePt t="164413" x="5534025" y="1624013"/>
          <p14:tracePt t="164446" x="5534025" y="1614488"/>
          <p14:tracePt t="164478" x="5534025" y="1604963"/>
          <p14:tracePt t="164503" x="5534025" y="1595438"/>
          <p14:tracePt t="164519" x="5534025" y="1587500"/>
          <p14:tracePt t="164534" x="5534025" y="1577975"/>
          <p14:tracePt t="164599" x="5534025" y="1568450"/>
          <p14:tracePt t="164646" x="5534025" y="1558925"/>
          <p14:tracePt t="164665" x="5534025" y="1550988"/>
          <p14:tracePt t="164788" x="5534025" y="1541463"/>
          <p14:tracePt t="164817" x="5534025" y="1531938"/>
          <p14:tracePt t="164849" x="5524500" y="1522413"/>
          <p14:tracePt t="164864" x="5524500" y="1514475"/>
          <p14:tracePt t="164914" x="5524500" y="1495425"/>
          <p14:tracePt t="164929" x="5514975" y="1485900"/>
          <p14:tracePt t="164947" x="5514975" y="1477963"/>
          <p14:tracePt t="164957" x="5514975" y="1468438"/>
          <p14:tracePt t="164974" x="5514975" y="1458913"/>
          <p14:tracePt t="165004" x="5507038" y="1449388"/>
          <p14:tracePt t="165099" x="5507038" y="1441450"/>
          <p14:tracePt t="165128" x="5507038" y="1431925"/>
          <p14:tracePt t="165147" x="5507038" y="1422400"/>
          <p14:tracePt t="165165" x="5497513" y="1404938"/>
          <p14:tracePt t="165334" x="5497513" y="1385888"/>
          <p14:tracePt t="165348" x="5497513" y="1368425"/>
          <p14:tracePt t="165365" x="5497513" y="1358900"/>
          <p14:tracePt t="165380" x="5497513" y="1349375"/>
          <p14:tracePt t="165412" x="5497513" y="1339850"/>
          <p14:tracePt t="165430" x="5497513" y="1331913"/>
          <p14:tracePt t="165441" x="5497513" y="1322388"/>
          <p14:tracePt t="165457" x="5497513" y="1312863"/>
          <p14:tracePt t="165473" x="5497513" y="1303338"/>
          <p14:tracePt t="165489" x="5487988" y="1285875"/>
          <p14:tracePt t="165506" x="5487988" y="1258888"/>
          <p14:tracePt t="165521" x="5487988" y="1249363"/>
          <p14:tracePt t="165535" x="5487988" y="1231900"/>
          <p14:tracePt t="165553" x="5478463" y="1222375"/>
          <p14:tracePt t="165566" x="5478463" y="1203325"/>
          <p14:tracePt t="165582" x="5478463" y="1195388"/>
          <p14:tracePt t="165599" x="5478463" y="1166813"/>
          <p14:tracePt t="165622" x="5470525" y="1130300"/>
          <p14:tracePt t="165637" x="5461000" y="1103313"/>
          <p14:tracePt t="165652" x="5461000" y="1093788"/>
          <p14:tracePt t="165664" x="5461000" y="1085850"/>
          <p14:tracePt t="165695" x="5451475" y="1085850"/>
          <p14:tracePt t="165713" x="5451475" y="1076325"/>
          <p14:tracePt t="165725" x="5441950" y="1066800"/>
          <p14:tracePt t="165756" x="5441950" y="1057275"/>
          <p14:tracePt t="165770" x="5441950" y="1049338"/>
          <p14:tracePt t="165787" x="5424488" y="1030288"/>
          <p14:tracePt t="165802" x="5414963" y="1020763"/>
          <p14:tracePt t="165816" x="5397500" y="1012825"/>
          <p14:tracePt t="165835" x="5397500" y="993775"/>
          <p14:tracePt t="165856" x="5387975" y="984250"/>
          <p14:tracePt t="165869" x="5378450" y="984250"/>
          <p14:tracePt t="165929" x="5368925" y="976313"/>
          <p14:tracePt t="165951" x="5360988" y="966788"/>
          <p14:tracePt t="165964" x="5360988" y="957263"/>
          <p14:tracePt t="166039" x="5360988" y="947738"/>
          <p14:tracePt t="166072" x="5360988" y="939800"/>
          <p14:tracePt t="166087" x="5360988" y="930275"/>
          <p14:tracePt t="166210" x="5360988" y="920750"/>
          <p14:tracePt t="166262" x="5360988" y="911225"/>
          <p14:tracePt t="166332" x="5360988" y="903288"/>
          <p14:tracePt t="166347" x="5368925" y="903288"/>
          <p14:tracePt t="166364" x="5378450" y="893763"/>
          <p14:tracePt t="166382" x="5387975" y="893763"/>
          <p14:tracePt t="166429" x="5397500" y="893763"/>
          <p14:tracePt t="167003" x="5405438" y="893763"/>
          <p14:tracePt t="167019" x="5424488" y="893763"/>
          <p14:tracePt t="167034" x="5434013" y="893763"/>
          <p14:tracePt t="167053" x="5434013" y="903288"/>
          <p14:tracePt t="167081" x="5441950" y="903288"/>
          <p14:tracePt t="168192" x="5451475" y="903288"/>
          <p14:tracePt t="168224" x="5461000" y="903288"/>
          <p14:tracePt t="170538" x="5478463" y="911225"/>
          <p14:tracePt t="170553" x="5497513" y="920750"/>
          <p14:tracePt t="170567" x="5514975" y="920750"/>
          <p14:tracePt t="170585" x="5534025" y="939800"/>
          <p14:tracePt t="170598" x="5543550" y="947738"/>
          <p14:tracePt t="170645" x="5551488" y="966788"/>
          <p14:tracePt t="170663" x="5570538" y="976313"/>
          <p14:tracePt t="170679" x="5588000" y="984250"/>
          <p14:tracePt t="170691" x="5597525" y="993775"/>
          <p14:tracePt t="170713" x="5616575" y="1049338"/>
          <p14:tracePt t="170725" x="5634038" y="1076325"/>
          <p14:tracePt t="170727" x="5634038" y="1085850"/>
          <p14:tracePt t="170745" x="5653088" y="1149350"/>
          <p14:tracePt t="170756" x="5653088" y="1185863"/>
          <p14:tracePt t="170769" x="5661025" y="1239838"/>
          <p14:tracePt t="170786" x="5661025" y="1295400"/>
          <p14:tracePt t="170802" x="5661025" y="1339850"/>
          <p14:tracePt t="170818" x="5661025" y="1385888"/>
          <p14:tracePt t="170831" x="5653088" y="1441450"/>
          <p14:tracePt t="170847" x="5634038" y="1514475"/>
          <p14:tracePt t="170865" x="5616575" y="1587500"/>
          <p14:tracePt t="170881" x="5607050" y="1651000"/>
          <p14:tracePt t="170897" x="5607050" y="1697038"/>
          <p14:tracePt t="170914" x="5597525" y="1731963"/>
          <p14:tracePt t="170938" x="5597525" y="1778000"/>
          <p14:tracePt t="170965" x="5588000" y="1804988"/>
          <p14:tracePt t="170979" x="5570538" y="1824038"/>
          <p14:tracePt t="170995" x="5561013" y="1841500"/>
          <p14:tracePt t="171010" x="5551488" y="1870075"/>
          <p14:tracePt t="171024" x="5543550" y="1887538"/>
          <p14:tracePt t="171038" x="5534025" y="1914525"/>
          <p14:tracePt t="171054" x="5534025" y="1933575"/>
          <p14:tracePt t="171070" x="5524500" y="1951038"/>
          <p14:tracePt t="171084" x="5524500" y="1970088"/>
          <p14:tracePt t="171101" x="5524500" y="1987550"/>
          <p14:tracePt t="171122" x="5524500" y="1997075"/>
          <p14:tracePt t="171135" x="5524500" y="2006600"/>
          <p14:tracePt t="171167" x="5524500" y="2016125"/>
          <p14:tracePt t="171181" x="5524500" y="2043113"/>
          <p14:tracePt t="171197" x="5524500" y="2052638"/>
          <p14:tracePt t="171211" x="5524500" y="2079625"/>
          <p14:tracePt t="171233" x="5524500" y="2116138"/>
          <p14:tracePt t="171245" x="5524500" y="2143125"/>
          <p14:tracePt t="171254" x="5524500" y="2152650"/>
          <p14:tracePt t="171271" x="5514975" y="2160588"/>
          <p14:tracePt t="171284" x="5514975" y="2170113"/>
          <p14:tracePt t="171303" x="5514975" y="2179638"/>
          <p14:tracePt t="171317" x="5514975" y="2189163"/>
          <p14:tracePt t="171412" x="5507038" y="2189163"/>
          <p14:tracePt t="171430" x="5497513" y="2197100"/>
          <p14:tracePt t="172035" x="5497513" y="2206625"/>
          <p14:tracePt t="193335" x="5497513" y="2197100"/>
          <p14:tracePt t="193350" x="5497513" y="2179638"/>
          <p14:tracePt t="193365" x="5514975" y="2160588"/>
          <p14:tracePt t="193381" x="5524500" y="2160588"/>
          <p14:tracePt t="193395" x="5524500" y="2152650"/>
          <p14:tracePt t="193412" x="5543550" y="2143125"/>
          <p14:tracePt t="193429" x="5561013" y="2106613"/>
          <p14:tracePt t="193444" x="5570538" y="2079625"/>
          <p14:tracePt t="193461" x="5588000" y="2052638"/>
          <p14:tracePt t="193478" x="5597525" y="2006600"/>
          <p14:tracePt t="193494" x="5607050" y="1979613"/>
          <p14:tracePt t="193511" x="5616575" y="1943100"/>
          <p14:tracePt t="193532" x="5634038" y="1914525"/>
          <p14:tracePt t="193558" x="5643563" y="1897063"/>
          <p14:tracePt t="193570" x="5643563" y="1887538"/>
          <p14:tracePt t="193584" x="5643563" y="1878013"/>
          <p14:tracePt t="193610" x="5653088" y="1870075"/>
          <p14:tracePt t="193666" x="5653088" y="1860550"/>
          <p14:tracePt t="193699" x="5661025" y="1841500"/>
          <p14:tracePt t="193710" x="5670550" y="1833563"/>
          <p14:tracePt t="193728" x="5670550" y="1804988"/>
          <p14:tracePt t="193741" x="5670550" y="1787525"/>
          <p14:tracePt t="193760" x="5688013" y="1760538"/>
          <p14:tracePt t="193777" x="5697538" y="1731963"/>
          <p14:tracePt t="193788" x="5697538" y="1704975"/>
          <p14:tracePt t="193805" x="5697538" y="1668463"/>
          <p14:tracePt t="193816" x="5697538" y="1641475"/>
          <p14:tracePt t="193834" x="5697538" y="1624013"/>
          <p14:tracePt t="193852" x="5697538" y="1604963"/>
          <p14:tracePt t="193863" x="5697538" y="1595438"/>
          <p14:tracePt t="193883" x="5697538" y="1577975"/>
          <p14:tracePt t="193899" x="5697538" y="1541463"/>
          <p14:tracePt t="193913" x="5697538" y="1522413"/>
          <p14:tracePt t="193929" x="5680075" y="1485900"/>
          <p14:tracePt t="193944" x="5653088" y="1468438"/>
          <p14:tracePt t="193966" x="5634038" y="1422400"/>
          <p14:tracePt t="193977" x="5607050" y="1412875"/>
          <p14:tracePt t="193980" x="5597525" y="1395413"/>
          <p14:tracePt t="193995" x="5570538" y="1368425"/>
          <p14:tracePt t="194009" x="5543550" y="1358900"/>
          <p14:tracePt t="194022" x="5534025" y="1349375"/>
          <p14:tracePt t="194043" x="5524500" y="1339850"/>
          <p14:tracePt t="194193" x="5507038" y="1339850"/>
          <p14:tracePt t="194210" x="5487988" y="1322388"/>
          <p14:tracePt t="194227" x="5478463" y="1312863"/>
          <p14:tracePt t="194275" x="5478463" y="1295400"/>
          <p14:tracePt t="194285" x="5470525" y="1285875"/>
          <p14:tracePt t="194300" x="5470525" y="1276350"/>
          <p14:tracePt t="194333" x="5461000" y="1276350"/>
          <p14:tracePt t="194346" x="5461000" y="1268413"/>
          <p14:tracePt t="194379" x="5461000" y="1258888"/>
          <p14:tracePt t="194393" x="5451475" y="1249363"/>
          <p14:tracePt t="194411" x="5441950" y="1239838"/>
          <p14:tracePt t="194427" x="5434013" y="1222375"/>
          <p14:tracePt t="194444" x="5434013" y="1203325"/>
          <p14:tracePt t="194459" x="5434013" y="1195388"/>
          <p14:tracePt t="194476" x="5434013" y="1166813"/>
          <p14:tracePt t="194494" x="5424488" y="1149350"/>
          <p14:tracePt t="194519" x="5424488" y="1130300"/>
          <p14:tracePt t="194543" x="5414963" y="1103313"/>
          <p14:tracePt t="194566" x="5414963" y="1093788"/>
          <p14:tracePt t="194614" x="5414963" y="1085850"/>
          <p14:tracePt t="194629" x="5414963" y="1076325"/>
          <p14:tracePt t="194644" x="5414963" y="1066800"/>
          <p14:tracePt t="194666" x="5414963" y="1057275"/>
          <p14:tracePt t="194698" x="5414963" y="1049338"/>
          <p14:tracePt t="204678" x="5405438" y="1049338"/>
          <p14:tracePt t="204692" x="5378450" y="1049338"/>
          <p14:tracePt t="204709" x="5368925" y="1049338"/>
          <p14:tracePt t="204726" x="5334000" y="1049338"/>
          <p14:tracePt t="204742" x="5287963" y="1049338"/>
          <p14:tracePt t="204758" x="5260975" y="1049338"/>
          <p14:tracePt t="204864" x="5251450" y="1049338"/>
          <p14:tracePt t="204895" x="5241925" y="1057275"/>
          <p14:tracePt t="204941" x="5232400" y="1066800"/>
          <p14:tracePt t="204973" x="5232400" y="1093788"/>
          <p14:tracePt t="204992" x="5241925" y="1139825"/>
          <p14:tracePt t="205009" x="5268913" y="1166813"/>
          <p14:tracePt t="205019" x="5268913" y="1185863"/>
          <p14:tracePt t="205034" x="5268913" y="1195388"/>
          <p14:tracePt t="205057" x="5268913" y="1212850"/>
          <p14:tracePt t="205228" x="5278438" y="1222375"/>
          <p14:tracePt t="205244" x="5278438" y="1239838"/>
          <p14:tracePt t="205259" x="5287963" y="1249363"/>
          <p14:tracePt t="205279" x="5297488" y="1276350"/>
          <p14:tracePt t="205290" x="5297488" y="1285875"/>
          <p14:tracePt t="205307" x="5305425" y="1303338"/>
          <p14:tracePt t="205318" x="5314950" y="1303338"/>
          <p14:tracePt t="205331" x="5314950" y="1322388"/>
          <p14:tracePt t="205348" x="5324475" y="1349375"/>
          <p14:tracePt t="205365" x="5324475" y="1404938"/>
          <p14:tracePt t="205378" x="5334000" y="1412875"/>
          <p14:tracePt t="205396" x="5334000" y="1431925"/>
          <p14:tracePt t="206058" x="5334000" y="1422400"/>
          <p14:tracePt t="206083" x="5341938" y="1412875"/>
          <p14:tracePt t="206098" x="5351463" y="1404938"/>
          <p14:tracePt t="206113" x="5360988" y="1395413"/>
          <p14:tracePt t="206130" x="5368925" y="1376363"/>
          <p14:tracePt t="206145" x="5368925" y="1368425"/>
          <p14:tracePt t="206224" x="5378450" y="1368425"/>
          <p14:tracePt t="206562" x="5378450" y="1404938"/>
          <p14:tracePt t="206572" x="5378450" y="1431925"/>
          <p14:tracePt t="206584" x="5387975" y="1477963"/>
          <p14:tracePt t="206599" x="5397500" y="1550988"/>
          <p14:tracePt t="206616" x="5424488" y="1660525"/>
          <p14:tracePt t="206630" x="5451475" y="1768475"/>
          <p14:tracePt t="206645" x="5478463" y="1860550"/>
          <p14:tracePt t="206660" x="5497513" y="1960563"/>
          <p14:tracePt t="206682" x="5514975" y="2070100"/>
          <p14:tracePt t="206698" x="5524500" y="2116138"/>
          <p14:tracePt t="206710" x="5524500" y="2143125"/>
          <p14:tracePt t="206727" x="5524500" y="2170113"/>
          <p14:tracePt t="206740" x="5524500" y="2197100"/>
          <p14:tracePt t="206756" x="5524500" y="2206625"/>
          <p14:tracePt t="206816" x="5534025" y="2206625"/>
          <p14:tracePt t="206894" x="5534025" y="2179638"/>
          <p14:tracePt t="206910" x="5534025" y="2133600"/>
          <p14:tracePt t="206926" x="5524500" y="2070100"/>
          <p14:tracePt t="206943" x="5524500" y="2006600"/>
          <p14:tracePt t="206960" x="5524500" y="1933575"/>
          <p14:tracePt t="206974" x="5524500" y="1870075"/>
          <p14:tracePt t="206992" x="5524500" y="1797050"/>
          <p14:tracePt t="207009" x="5524500" y="1741488"/>
          <p14:tracePt t="207022" x="5524500" y="1714500"/>
          <p14:tracePt t="207037" x="5524500" y="1687513"/>
          <p14:tracePt t="207061" x="5524500" y="1677988"/>
          <p14:tracePt t="207074" x="5524500" y="1668463"/>
          <p14:tracePt t="207091" x="5514975" y="1641475"/>
          <p14:tracePt t="207108" x="5507038" y="1604963"/>
          <p14:tracePt t="207123" x="5507038" y="1577975"/>
          <p14:tracePt t="207136" x="5497513" y="1541463"/>
          <p14:tracePt t="207152" x="5487988" y="1522413"/>
          <p14:tracePt t="207166" x="5478463" y="1495425"/>
          <p14:tracePt t="207180" x="5478463" y="1485900"/>
          <p14:tracePt t="207194" x="5470525" y="1477963"/>
          <p14:tracePt t="207216" x="5470525" y="1468438"/>
          <p14:tracePt t="207230" x="5470525" y="1458913"/>
          <p14:tracePt t="207246" x="5470525" y="1449388"/>
          <p14:tracePt t="207259" x="5461000" y="1441450"/>
          <p14:tracePt t="207275" x="5461000" y="1431925"/>
          <p14:tracePt t="207289" x="5461000" y="1422400"/>
          <p14:tracePt t="207302" x="5451475" y="1422400"/>
          <p14:tracePt t="207325" x="5451475" y="1412875"/>
          <p14:tracePt t="207399" x="5441950" y="1412875"/>
          <p14:tracePt t="207428" x="5434013" y="1412875"/>
          <p14:tracePt t="210683" x="5441950" y="1468438"/>
          <p14:tracePt t="210696" x="5451475" y="1495425"/>
          <p14:tracePt t="210709" x="5470525" y="1550988"/>
          <p14:tracePt t="210725" x="5487988" y="1604963"/>
          <p14:tracePt t="210741" x="5487988" y="1651000"/>
          <p14:tracePt t="210758" x="5487988" y="1697038"/>
          <p14:tracePt t="210771" x="5487988" y="1731963"/>
          <p14:tracePt t="210788" x="5487988" y="1787525"/>
          <p14:tracePt t="210788" x="5487988" y="1797050"/>
          <p14:tracePt t="210799" x="5487988" y="1833563"/>
          <p14:tracePt t="210815" x="5487988" y="1870075"/>
          <p14:tracePt t="210832" x="5487988" y="1914525"/>
          <p14:tracePt t="210849" x="5487988" y="1970088"/>
          <p14:tracePt t="210863" x="5497513" y="2016125"/>
          <p14:tracePt t="210879" x="5497513" y="2052638"/>
          <p14:tracePt t="210895" x="5497513" y="2070100"/>
          <p14:tracePt t="210925" x="5497513" y="2079625"/>
          <p14:tracePt t="210990" x="5497513" y="2097088"/>
          <p14:tracePt t="211008" x="5497513" y="2106613"/>
          <p14:tracePt t="211018" x="5497513" y="2125663"/>
          <p14:tracePt t="211041" x="5497513" y="2160588"/>
          <p14:tracePt t="211057" x="5497513" y="2170113"/>
          <p14:tracePt t="211066" x="5497513" y="2179638"/>
          <p14:tracePt t="211082" x="5497513" y="2189163"/>
          <p14:tracePt t="211147" x="5487988" y="2197100"/>
          <p14:tracePt t="211161" x="5461000" y="2206625"/>
          <p14:tracePt t="211175" x="5441950" y="2225675"/>
          <p14:tracePt t="211192" x="5414963" y="2243138"/>
          <p14:tracePt t="211209" x="5397500" y="2262188"/>
          <p14:tracePt t="211231" x="5397500" y="2279650"/>
          <p14:tracePt t="211431" x="5397500" y="2289175"/>
          <p14:tracePt t="211789" x="5397500" y="2279650"/>
          <p14:tracePt t="211800" x="5397500" y="2270125"/>
          <p14:tracePt t="211816" x="5405438" y="2270125"/>
          <p14:tracePt t="211831" x="5424488" y="2262188"/>
          <p14:tracePt t="211848" x="5441950" y="2243138"/>
          <p14:tracePt t="211863" x="5441950" y="2225675"/>
          <p14:tracePt t="211880" x="5461000" y="2216150"/>
          <p14:tracePt t="211896" x="5470525" y="2206625"/>
          <p14:tracePt t="211909" x="5478463" y="2197100"/>
          <p14:tracePt t="211926" x="5497513" y="2197100"/>
          <p14:tracePt t="211944" x="5507038" y="2189163"/>
          <p14:tracePt t="211959" x="5514975" y="2189163"/>
          <p14:tracePt t="211991" x="5524500" y="2179638"/>
          <p14:tracePt t="212008" x="5543550" y="2170113"/>
          <p14:tracePt t="212024" x="5551488" y="2170113"/>
          <p14:tracePt t="212041" x="5570538" y="2170113"/>
          <p14:tracePt t="212089" x="5580063" y="2170113"/>
          <p14:tracePt t="212105" x="5597525" y="2160588"/>
          <p14:tracePt t="212130" x="5607050" y="2160588"/>
          <p14:tracePt t="212144" x="5616575" y="2160588"/>
          <p14:tracePt t="212162" x="5643563" y="2152650"/>
          <p14:tracePt t="212182" x="5653088" y="2143125"/>
          <p14:tracePt t="212196" x="5661025" y="2133600"/>
          <p14:tracePt t="212211" x="5680075" y="2125663"/>
          <p14:tracePt t="212229" x="5697538" y="2116138"/>
          <p14:tracePt t="212241" x="5697538" y="2106613"/>
          <p14:tracePt t="212256" x="5707063" y="2097088"/>
          <p14:tracePt t="212273" x="5707063" y="2079625"/>
          <p14:tracePt t="212291" x="5707063" y="2070100"/>
          <p14:tracePt t="212301" x="5707063" y="2060575"/>
          <p14:tracePt t="212317" x="5716588" y="2052638"/>
          <p14:tracePt t="212334" x="5716588" y="2033588"/>
          <p14:tracePt t="212347" x="5724525" y="2024063"/>
          <p14:tracePt t="212646" x="5716588" y="2024063"/>
          <p14:tracePt t="212882" x="5707063" y="2024063"/>
          <p14:tracePt t="212895" x="5697538" y="2024063"/>
          <p14:tracePt t="212974" x="5688013" y="2024063"/>
          <p14:tracePt t="213023" x="5680075" y="2024063"/>
          <p14:tracePt t="213043" x="5670550" y="2024063"/>
          <p14:tracePt t="213073" x="5661025" y="2024063"/>
          <p14:tracePt t="214629" x="5653088" y="2024063"/>
          <p14:tracePt t="214660" x="5643563" y="2024063"/>
          <p14:tracePt t="214677" x="5624513" y="2024063"/>
          <p14:tracePt t="214690" x="5616575" y="2024063"/>
          <p14:tracePt t="214708" x="5597525" y="2024063"/>
          <p14:tracePt t="214724" x="5588000" y="2033588"/>
          <p14:tracePt t="214740" x="5580063" y="2033588"/>
          <p14:tracePt t="215176" x="5588000" y="2033588"/>
          <p14:tracePt t="215289" x="5597525" y="2033588"/>
          <p14:tracePt t="215307" x="5616575" y="2033588"/>
          <p14:tracePt t="215318" x="5634038" y="2033588"/>
          <p14:tracePt t="215333" x="5653088" y="2033588"/>
          <p14:tracePt t="216043" x="5643563" y="2033588"/>
          <p14:tracePt t="216068" x="5634038" y="2033588"/>
          <p14:tracePt t="216111" x="5624513" y="2033588"/>
          <p14:tracePt t="216741" x="5634038" y="2033588"/>
          <p14:tracePt t="216757" x="5653088" y="2033588"/>
          <p14:tracePt t="216789" x="5680075" y="2033588"/>
          <p14:tracePt t="216808" x="5707063" y="2033588"/>
          <p14:tracePt t="216818" x="5716588" y="2033588"/>
          <p14:tracePt t="216833" x="5724525" y="2033588"/>
          <p14:tracePt t="216879" x="5734050" y="2033588"/>
          <p14:tracePt t="216910" x="5753100" y="2033588"/>
          <p14:tracePt t="216928" x="5780088" y="2033588"/>
          <p14:tracePt t="216940" x="5789613" y="2033588"/>
          <p14:tracePt t="216957" x="5797550" y="2033588"/>
          <p14:tracePt t="217129" x="5807075" y="2024063"/>
          <p14:tracePt t="217176" x="5816600" y="2024063"/>
          <p14:tracePt t="218115" x="5816600" y="2016125"/>
          <p14:tracePt t="218143" x="5826125" y="2006600"/>
          <p14:tracePt t="218161" x="5834063" y="2006600"/>
          <p14:tracePt t="218381" x="5843588" y="2006600"/>
          <p14:tracePt t="218397" x="5862638" y="2006600"/>
          <p14:tracePt t="218411" x="5870575" y="1997075"/>
          <p14:tracePt t="218424" x="5889625" y="1987550"/>
          <p14:tracePt t="218442" x="5899150" y="1987550"/>
          <p14:tracePt t="218459" x="5907088" y="1979613"/>
          <p14:tracePt t="218493" x="5916613" y="1970088"/>
          <p14:tracePt t="218557" x="5916613" y="1960563"/>
          <p14:tracePt t="218571" x="5916613" y="1951038"/>
          <p14:tracePt t="218599" x="5926138" y="1951038"/>
          <p14:tracePt t="218621" x="5935663" y="1924050"/>
          <p14:tracePt t="218634" x="5935663" y="1914525"/>
          <p14:tracePt t="218648" x="5935663" y="1897063"/>
          <p14:tracePt t="218664" x="5943600" y="1870075"/>
          <p14:tracePt t="218678" x="5953125" y="1851025"/>
          <p14:tracePt t="218692" x="5953125" y="1824038"/>
          <p14:tracePt t="218708" x="5962650" y="1797050"/>
          <p14:tracePt t="218726" x="5972175" y="1760538"/>
          <p14:tracePt t="218741" x="5972175" y="1731963"/>
          <p14:tracePt t="218757" x="5980113" y="1697038"/>
          <p14:tracePt t="218775" x="5989638" y="1660525"/>
          <p14:tracePt t="218792" x="5999163" y="1631950"/>
          <p14:tracePt t="218807" x="5999163" y="1604963"/>
          <p14:tracePt t="218830" x="5999163" y="1587500"/>
          <p14:tracePt t="218851" x="5999163" y="1558925"/>
          <p14:tracePt t="218866" x="6007100" y="1541463"/>
          <p14:tracePt t="218880" x="6007100" y="1531938"/>
          <p14:tracePt t="218902" x="6007100" y="1522413"/>
          <p14:tracePt t="218914" x="6007100" y="1514475"/>
          <p14:tracePt t="218930" x="6007100" y="1495425"/>
          <p14:tracePt t="218944" x="6007100" y="1477963"/>
          <p14:tracePt t="218967" x="6007100" y="1458913"/>
          <p14:tracePt t="218980" x="6007100" y="1441450"/>
          <p14:tracePt t="218995" x="6007100" y="1422400"/>
          <p14:tracePt t="219008" x="6007100" y="1404938"/>
          <p14:tracePt t="219024" x="6016625" y="1385888"/>
          <p14:tracePt t="219047" x="6016625" y="1376363"/>
          <p14:tracePt t="219059" x="6016625" y="1368425"/>
          <p14:tracePt t="219087" x="6016625" y="1358900"/>
          <p14:tracePt t="219098" x="6016625" y="1349375"/>
          <p14:tracePt t="219116" x="6016625" y="1331913"/>
          <p14:tracePt t="219136" x="6016625" y="1312863"/>
          <p14:tracePt t="219149" x="6016625" y="1303338"/>
          <p14:tracePt t="219162" x="6016625" y="1285875"/>
          <p14:tracePt t="219177" x="6026150" y="1276350"/>
          <p14:tracePt t="219243" x="6026150" y="1268413"/>
          <p14:tracePt t="219400" x="6026150" y="1249363"/>
          <p14:tracePt t="219433" x="6026150" y="1239838"/>
          <p14:tracePt t="219507" x="6026150" y="1231900"/>
          <p14:tracePt t="219540" x="6026150" y="1222375"/>
          <p14:tracePt t="219555" x="6026150" y="1212850"/>
          <p14:tracePt t="219586" x="6026150" y="1203325"/>
          <p14:tracePt t="219614" x="6026150" y="1195388"/>
          <p14:tracePt t="219630" x="6026150" y="1185863"/>
          <p14:tracePt t="219676" x="6026150" y="1176338"/>
          <p14:tracePt t="219709" x="6026150" y="1166813"/>
          <p14:tracePt t="219724" x="6026150" y="1158875"/>
          <p14:tracePt t="219822" x="6026150" y="1149350"/>
          <p14:tracePt t="219847" x="6035675" y="1139825"/>
          <p14:tracePt t="219863" x="6035675" y="1130300"/>
          <p14:tracePt t="219881" x="6043613" y="1112838"/>
          <p14:tracePt t="219894" x="6053138" y="1103313"/>
          <p14:tracePt t="219911" x="6062663" y="1103313"/>
          <p14:tracePt t="219927" x="6080125" y="1093788"/>
          <p14:tracePt t="219941" x="6099175" y="1085850"/>
          <p14:tracePt t="219960" x="6135688" y="1076325"/>
          <p14:tracePt t="219976" x="6172200" y="1066800"/>
          <p14:tracePt t="219990" x="6189663" y="1066800"/>
          <p14:tracePt t="220072" x="6189663" y="1057275"/>
          <p14:tracePt t="220128" x="6199188" y="1057275"/>
          <p14:tracePt t="220161" x="6208713" y="1057275"/>
          <p14:tracePt t="221123" x="6199188" y="1093788"/>
          <p14:tracePt t="221138" x="6199188" y="1122363"/>
          <p14:tracePt t="221139" x="6199188" y="1130300"/>
          <p14:tracePt t="221142" x="6189663" y="1130300"/>
          <p14:tracePt t="221164" x="6172200" y="1195388"/>
          <p14:tracePt t="221176" x="6172200" y="1222375"/>
          <p14:tracePt t="221195" x="6153150" y="1268413"/>
          <p14:tracePt t="221213" x="6135688" y="1303338"/>
          <p14:tracePt t="221226" x="6126163" y="1331913"/>
          <p14:tracePt t="221248" x="6108700" y="1376363"/>
          <p14:tracePt t="221263" x="6080125" y="1422400"/>
          <p14:tracePt t="221278" x="6072188" y="1449388"/>
          <p14:tracePt t="221281" x="6072188" y="1458913"/>
          <p14:tracePt t="221309" x="6035675" y="1495425"/>
          <p14:tracePt t="221321" x="6016625" y="1522413"/>
          <p14:tracePt t="221334" x="6007100" y="1531938"/>
          <p14:tracePt t="221350" x="5989638" y="1550988"/>
          <p14:tracePt t="221363" x="5972175" y="1568450"/>
          <p14:tracePt t="221379" x="5962650" y="1587500"/>
          <p14:tracePt t="221395" x="5943600" y="1595438"/>
          <p14:tracePt t="221412" x="5935663" y="1614488"/>
          <p14:tracePt t="221425" x="5916613" y="1631950"/>
          <p14:tracePt t="221440" x="5916613" y="1641475"/>
          <p14:tracePt t="221458" x="5907088" y="1660525"/>
          <p14:tracePt t="221480" x="5889625" y="1677988"/>
          <p14:tracePt t="221495" x="5889625" y="1687513"/>
          <p14:tracePt t="221570" x="5862638" y="1714500"/>
          <p14:tracePt t="221583" x="5843588" y="1741488"/>
          <p14:tracePt t="221610" x="5789613" y="1804988"/>
          <p14:tracePt t="221633" x="5743575" y="1860550"/>
          <p14:tracePt t="221646" x="5724525" y="1878013"/>
          <p14:tracePt t="221662" x="5688013" y="1914525"/>
          <p14:tracePt t="221680" x="5670550" y="1943100"/>
          <p14:tracePt t="221694" x="5653088" y="1970088"/>
          <p14:tracePt t="221716" x="5616575" y="2024063"/>
          <p14:tracePt t="221730" x="5588000" y="2052638"/>
          <p14:tracePt t="221746" x="5561013" y="2079625"/>
          <p14:tracePt t="221757" x="5543550" y="2106613"/>
          <p14:tracePt t="221772" x="5524500" y="2133600"/>
          <p14:tracePt t="221788" x="5514975" y="2160588"/>
          <p14:tracePt t="221803" x="5514975" y="2179638"/>
          <p14:tracePt t="221816" x="5514975" y="2206625"/>
          <p14:tracePt t="221831" x="5497513" y="2233613"/>
          <p14:tracePt t="221852" x="5487988" y="2270125"/>
          <p14:tracePt t="221867" x="5487988" y="2289175"/>
          <p14:tracePt t="221882" x="5478463" y="2306638"/>
          <p14:tracePt t="221893" x="5478463" y="2316163"/>
          <p14:tracePt t="221910" x="5470525" y="2335213"/>
          <p14:tracePt t="222055" x="5478463" y="2325688"/>
          <p14:tracePt t="222067" x="5487988" y="2306638"/>
          <p14:tracePt t="222081" x="5497513" y="2298700"/>
          <p14:tracePt t="222099" x="5507038" y="2262188"/>
          <p14:tracePt t="222113" x="5524500" y="2243138"/>
          <p14:tracePt t="222129" x="5551488" y="2197100"/>
          <p14:tracePt t="222144" x="5561013" y="2179638"/>
          <p14:tracePt t="222161" x="5588000" y="2143125"/>
          <p14:tracePt t="222176" x="5616575" y="2116138"/>
          <p14:tracePt t="222192" x="5643563" y="2079625"/>
          <p14:tracePt t="222207" x="5661025" y="2052638"/>
          <p14:tracePt t="222224" x="5670550" y="2033588"/>
          <p14:tracePt t="222246" x="5688013" y="2033588"/>
          <p14:tracePt t="222260" x="5707063" y="2016125"/>
          <p14:tracePt t="222271" x="5716588" y="2006600"/>
          <p14:tracePt t="222290" x="5724525" y="1987550"/>
          <p14:tracePt t="222304" x="5743575" y="1979613"/>
          <p14:tracePt t="222316" x="5753100" y="1970088"/>
          <p14:tracePt t="222336" x="5780088" y="1960563"/>
          <p14:tracePt t="222348" x="5797550" y="1951038"/>
          <p14:tracePt t="222379" x="5816600" y="1951038"/>
          <p14:tracePt t="222398" x="5834063" y="1943100"/>
          <p14:tracePt t="222412" x="5843588" y="1943100"/>
          <p14:tracePt t="222426" x="5853113" y="1943100"/>
          <p14:tracePt t="222440" x="5862638" y="1943100"/>
          <p14:tracePt t="222462" x="5880100" y="1943100"/>
          <p14:tracePt t="222494" x="5889625" y="1933575"/>
          <p14:tracePt t="222755" x="5889625" y="1943100"/>
          <p14:tracePt t="225540" x="5880100" y="1943100"/>
          <p14:tracePt t="225566" x="5870575" y="1943100"/>
          <p14:tracePt t="225591" x="5862638" y="1970088"/>
          <p14:tracePt t="225599" x="5853113" y="1970088"/>
          <p14:tracePt t="225614" x="5853113" y="1987550"/>
          <p14:tracePt t="225631" x="5843588" y="2033588"/>
          <p14:tracePt t="225647" x="5834063" y="2079625"/>
          <p14:tracePt t="225661" x="5826125" y="2125663"/>
          <p14:tracePt t="225678" x="5807075" y="2170113"/>
          <p14:tracePt t="225692" x="5780088" y="2233613"/>
          <p14:tracePt t="225707" x="5743575" y="2306638"/>
          <p14:tracePt t="225724" x="5707063" y="2379663"/>
          <p14:tracePt t="225740" x="5670550" y="2444750"/>
          <p14:tracePt t="225757" x="5643563" y="2481263"/>
          <p14:tracePt t="225779" x="5624513" y="2517775"/>
          <p14:tracePt t="225794" x="5597525" y="2535238"/>
          <p14:tracePt t="225810" x="5580063" y="2554288"/>
          <p14:tracePt t="225824" x="5570538" y="2562225"/>
          <p14:tracePt t="225840" x="5543550" y="2598738"/>
          <p14:tracePt t="225850" x="5524500" y="2617788"/>
          <p14:tracePt t="225868" x="5507038" y="2654300"/>
          <p14:tracePt t="225880" x="5497513" y="2662238"/>
          <p14:tracePt t="225897" x="5497513" y="2671763"/>
          <p14:tracePt t="225912" x="5497513" y="2681288"/>
          <p14:tracePt t="226338" x="5487988" y="2681288"/>
          <p14:tracePt t="226364" x="5470525" y="2681288"/>
          <p14:tracePt t="226379" x="5461000" y="2681288"/>
          <p14:tracePt t="226409" x="5451475" y="2681288"/>
          <p14:tracePt t="226507" x="5441950" y="2681288"/>
          <p14:tracePt t="226522" x="5434013" y="2690813"/>
          <p14:tracePt t="226721" x="5424488" y="2698750"/>
          <p14:tracePt t="226740" x="5414963" y="2698750"/>
          <p14:tracePt t="226756" x="5414963" y="2708275"/>
          <p14:tracePt t="226772" x="5405438" y="2717800"/>
          <p14:tracePt t="226805" x="5397500" y="2727325"/>
          <p14:tracePt t="226839" x="5387975" y="2735263"/>
          <p14:tracePt t="226988" x="5378450" y="2744788"/>
          <p14:tracePt t="227006" x="5360988" y="2744788"/>
          <p14:tracePt t="227022" x="5351463" y="2744788"/>
          <p14:tracePt t="227039" x="5324475" y="2754313"/>
          <p14:tracePt t="227055" x="5305425" y="2763838"/>
          <p14:tracePt t="227067" x="5268913" y="2763838"/>
          <p14:tracePt t="227083" x="5232400" y="2771775"/>
          <p14:tracePt t="227098" x="5187950" y="2771775"/>
          <p14:tracePt t="227114" x="5151438" y="2781300"/>
          <p14:tracePt t="227128" x="5105400" y="2781300"/>
          <p14:tracePt t="227146" x="5041900" y="2781300"/>
          <p14:tracePt t="227159" x="5005388" y="2781300"/>
          <p14:tracePt t="227175" x="4978400" y="2781300"/>
          <p14:tracePt t="227193" x="4949825" y="2781300"/>
          <p14:tracePt t="227206" x="4932363" y="2781300"/>
          <p14:tracePt t="227229" x="4905375" y="2781300"/>
          <p14:tracePt t="227241" x="4895850" y="2781300"/>
          <p14:tracePt t="227272" x="4886325" y="2781300"/>
          <p14:tracePt t="227535" x="4905375" y="2781300"/>
          <p14:tracePt t="227557" x="4941888" y="2781300"/>
          <p14:tracePt t="227570" x="4978400" y="2781300"/>
          <p14:tracePt t="227586" x="5022850" y="2781300"/>
          <p14:tracePt t="227587" x="5041900" y="2781300"/>
          <p14:tracePt t="227597" x="5068888" y="2781300"/>
          <p14:tracePt t="227614" x="5151438" y="2790825"/>
          <p14:tracePt t="227631" x="5260975" y="2790825"/>
          <p14:tracePt t="227647" x="5324475" y="2790825"/>
          <p14:tracePt t="227660" x="5360988" y="2754313"/>
          <p14:tracePt t="227675" x="5405438" y="2690813"/>
          <p14:tracePt t="227691" x="5434013" y="2635250"/>
          <p14:tracePt t="227713" x="5451475" y="2562225"/>
          <p14:tracePt t="227729" x="5470525" y="2517775"/>
          <p14:tracePt t="227740" x="5470525" y="2498725"/>
          <p14:tracePt t="227758" x="5470525" y="2489200"/>
          <p14:tracePt t="228677" x="5470525" y="2508250"/>
          <p14:tracePt t="228693" x="5470525" y="2525713"/>
          <p14:tracePt t="228707" x="5470525" y="2554288"/>
          <p14:tracePt t="228723" x="5470525" y="2562225"/>
          <p14:tracePt t="228740" x="5487988" y="2581275"/>
          <p14:tracePt t="228757" x="5487988" y="2598738"/>
          <p14:tracePt t="228774" x="5507038" y="2608263"/>
          <p14:tracePt t="228795" x="5543550" y="2625725"/>
          <p14:tracePt t="228810" x="5570538" y="2644775"/>
          <p14:tracePt t="228826" x="5588000" y="2662238"/>
          <p14:tracePt t="228840" x="5588000" y="2671763"/>
          <p14:tracePt t="228884" x="5588000" y="2681288"/>
          <p14:tracePt t="229023" x="5588000" y="2690813"/>
          <p14:tracePt t="229044" x="5580063" y="2690813"/>
          <p14:tracePt t="229101" x="5580063" y="2698750"/>
          <p14:tracePt t="229147" x="5561013" y="2654300"/>
          <p14:tracePt t="229162" x="5543550" y="2598738"/>
          <p14:tracePt t="229176" x="5543550" y="2535238"/>
          <p14:tracePt t="229192" x="5524500" y="2452688"/>
          <p14:tracePt t="229207" x="5497513" y="2335213"/>
          <p14:tracePt t="229224" x="5451475" y="2179638"/>
          <p14:tracePt t="229225" x="5441950" y="2170113"/>
          <p14:tracePt t="229241" x="5397500" y="1997075"/>
          <p14:tracePt t="229257" x="5341938" y="1851025"/>
          <p14:tracePt t="229273" x="5324475" y="1778000"/>
          <p14:tracePt t="229290" x="5314950" y="1714500"/>
          <p14:tracePt t="229306" x="5305425" y="1677988"/>
          <p14:tracePt t="229323" x="5297488" y="1651000"/>
          <p14:tracePt t="229339" x="5297488" y="1631950"/>
          <p14:tracePt t="229364" x="5287963" y="1631950"/>
          <p14:tracePt t="229476" x="5287963" y="1660525"/>
          <p14:tracePt t="229492" x="5297488" y="1731963"/>
          <p14:tracePt t="229508" x="5314950" y="1833563"/>
          <p14:tracePt t="229524" x="5334000" y="1943100"/>
          <p14:tracePt t="229538" x="5360988" y="2043113"/>
          <p14:tracePt t="229554" x="5360988" y="2143125"/>
          <p14:tracePt t="229567" x="5368925" y="2189163"/>
          <p14:tracePt t="229582" x="5378450" y="2233613"/>
          <p14:tracePt t="229599" x="5397500" y="2270125"/>
          <p14:tracePt t="229615" x="5397500" y="2289175"/>
          <p14:tracePt t="229635" x="5397500" y="2298700"/>
          <p14:tracePt t="229645" x="5397500" y="2306638"/>
          <p14:tracePt t="229661" x="5397500" y="2325688"/>
          <p14:tracePt t="229676" x="5397500" y="2335213"/>
          <p14:tracePt t="229694" x="5397500" y="2352675"/>
          <p14:tracePt t="229706" x="5397500" y="2371725"/>
          <p14:tracePt t="229729" x="5397500" y="2408238"/>
          <p14:tracePt t="229744" x="5405438" y="2425700"/>
          <p14:tracePt t="229778" x="5414963" y="2425700"/>
          <p14:tracePt t="229810" x="5414963" y="2435225"/>
          <p14:tracePt t="229824" x="5414963" y="2444750"/>
          <p14:tracePt t="229838" x="5414963" y="2452688"/>
          <p14:tracePt t="229851" x="5424488" y="2462213"/>
          <p14:tracePt t="229873" x="5441950" y="2471738"/>
          <p14:tracePt t="229888" x="5451475" y="2481263"/>
          <p14:tracePt t="229902" x="5461000" y="2481263"/>
          <p14:tracePt t="229911" x="5470525" y="2481263"/>
          <p14:tracePt t="229927" x="5478463" y="2481263"/>
          <p14:tracePt t="230072" x="5487988" y="2481263"/>
          <p14:tracePt t="230339" x="5478463" y="2481263"/>
          <p14:tracePt t="230385" x="5470525" y="2481263"/>
          <p14:tracePt t="230412" x="5470525" y="2489200"/>
          <p14:tracePt t="230424" x="5461000" y="2489200"/>
          <p14:tracePt t="231070" x="5451475" y="2489200"/>
          <p14:tracePt t="231087" x="5451475" y="2498725"/>
          <p14:tracePt t="231288" x="5451475" y="2508250"/>
          <p14:tracePt t="231428" x="5451475" y="2517775"/>
          <p14:tracePt t="231789" x="5461000" y="2517775"/>
          <p14:tracePt t="231873" x="5478463" y="2517775"/>
          <p14:tracePt t="231896" x="5487988" y="2517775"/>
          <p14:tracePt t="231912" x="5497513" y="2517775"/>
          <p14:tracePt t="231958" x="5507038" y="2525713"/>
          <p14:tracePt t="231989" x="5507038" y="2535238"/>
          <p14:tracePt t="232021" x="5514975" y="2544763"/>
          <p14:tracePt t="232075" x="5514975" y="2554288"/>
          <p14:tracePt t="232141" x="5507038" y="2554288"/>
          <p14:tracePt t="232287" x="5497513" y="2562225"/>
          <p14:tracePt t="238336" x="5497513" y="2554288"/>
          <p14:tracePt t="238354" x="5497513" y="2544763"/>
          <p14:tracePt t="238379" x="5497513" y="2525713"/>
          <p14:tracePt t="238394" x="5514975" y="2508250"/>
          <p14:tracePt t="238412" x="5534025" y="2489200"/>
          <p14:tracePt t="238425" x="5543550" y="2489200"/>
          <p14:tracePt t="238441" x="5551488" y="2471738"/>
          <p14:tracePt t="238458" x="5551488" y="2462213"/>
          <p14:tracePt t="238472" x="5551488" y="2452688"/>
          <p14:tracePt t="238494" x="5561013" y="2444750"/>
          <p14:tracePt t="238505" x="5561013" y="2435225"/>
          <p14:tracePt t="238523" x="5570538" y="2425700"/>
          <p14:tracePt t="238539" x="5588000" y="2408238"/>
          <p14:tracePt t="238555" x="5597525" y="2379663"/>
          <p14:tracePt t="238579" x="5607050" y="2343150"/>
          <p14:tracePt t="238604" x="5624513" y="2298700"/>
          <p14:tracePt t="238617" x="5643563" y="2270125"/>
          <p14:tracePt t="238637" x="5653088" y="2225675"/>
          <p14:tracePt t="238647" x="5661025" y="2225675"/>
          <p14:tracePt t="238663" x="5661025" y="2206625"/>
          <p14:tracePt t="238681" x="5661025" y="2197100"/>
          <p14:tracePt t="238692" x="5661025" y="2189163"/>
          <p14:tracePt t="238710" x="5661025" y="2170113"/>
          <p14:tracePt t="238725" x="5661025" y="2160588"/>
          <p14:tracePt t="238740" x="5670550" y="2152650"/>
          <p14:tracePt t="238757" x="5670550" y="2143125"/>
          <p14:tracePt t="238773" x="5688013" y="2125663"/>
          <p14:tracePt t="238789" x="5688013" y="2116138"/>
          <p14:tracePt t="238804" x="5697538" y="2116138"/>
          <p14:tracePt t="238947" x="5707063" y="2116138"/>
          <p14:tracePt t="238995" x="5716588" y="2116138"/>
          <p14:tracePt t="239008" x="5716588" y="2106613"/>
          <p14:tracePt t="239022" x="5724525" y="2106613"/>
          <p14:tracePt t="239040" x="5734050" y="2106613"/>
          <p14:tracePt t="239073" x="5743575" y="2097088"/>
          <p14:tracePt t="239084" x="5761038" y="2097088"/>
          <p14:tracePt t="239102" x="5789613" y="2089150"/>
          <p14:tracePt t="239120" x="5807075" y="2079625"/>
          <p14:tracePt t="239130" x="5816600" y="2079625"/>
          <p14:tracePt t="239147" x="5834063" y="2079625"/>
          <p14:tracePt t="239167" x="5870575" y="2070100"/>
          <p14:tracePt t="239207" x="5880100" y="2070100"/>
          <p14:tracePt t="243019" x="5870575" y="2070100"/>
          <p14:tracePt t="243037" x="5853113" y="2070100"/>
          <p14:tracePt t="243054" x="5834063" y="2070100"/>
          <p14:tracePt t="243070" x="5826125" y="2079625"/>
          <p14:tracePt t="243088" x="5807075" y="2079625"/>
          <p14:tracePt t="243113" x="5789613" y="2089150"/>
          <p14:tracePt t="243137" x="5770563" y="2089150"/>
          <p14:tracePt t="243175" x="5770563" y="2097088"/>
          <p14:tracePt t="243769" x="5753100" y="2097088"/>
          <p14:tracePt t="243787" x="5724525" y="2089150"/>
          <p14:tracePt t="243804" x="5707063" y="2089150"/>
          <p14:tracePt t="243821" x="5680075" y="2070100"/>
          <p14:tracePt t="243837" x="5670550" y="2070100"/>
          <p14:tracePt t="243848" x="5653088" y="2070100"/>
          <p14:tracePt t="243863" x="5624513" y="2060575"/>
          <p14:tracePt t="243880" x="5607050" y="2060575"/>
          <p14:tracePt t="243893" x="5597525" y="2052638"/>
          <p14:tracePt t="243909" x="5580063" y="2052638"/>
          <p14:tracePt t="243924" x="5570538" y="2052638"/>
          <p14:tracePt t="243943" x="5543550" y="2043113"/>
          <p14:tracePt t="243957" x="5497513" y="2016125"/>
          <p14:tracePt t="243975" x="5441950" y="2006600"/>
          <p14:tracePt t="243988" x="5397500" y="1987550"/>
          <p14:tracePt t="244004" x="5351463" y="1960563"/>
          <p14:tracePt t="244021" x="5305425" y="1951038"/>
          <p14:tracePt t="244037" x="5268913" y="1933575"/>
          <p14:tracePt t="244053" x="5232400" y="1933575"/>
          <p14:tracePt t="244071" x="5214938" y="1924050"/>
          <p14:tracePt t="244088" x="5205413" y="1924050"/>
          <p14:tracePt t="244105" x="5187950" y="1924050"/>
          <p14:tracePt t="244111" x="5178425" y="1924050"/>
          <p14:tracePt t="244128" x="5168900" y="1933575"/>
          <p14:tracePt t="244145" x="5141913" y="1943100"/>
          <p14:tracePt t="244162" x="5132388" y="1951038"/>
          <p14:tracePt t="244175" x="5122863" y="1951038"/>
          <p14:tracePt t="244194" x="5122863" y="1960563"/>
          <p14:tracePt t="244270" x="5114925" y="1960563"/>
          <p14:tracePt t="244489" x="5105400" y="1960563"/>
          <p14:tracePt t="244680" x="5095875" y="1960563"/>
          <p14:tracePt t="244723" x="5086350" y="1970088"/>
          <p14:tracePt t="245239" x="5078413" y="1970088"/>
          <p14:tracePt t="245268" x="5068888" y="1970088"/>
          <p14:tracePt t="245286" x="5059363" y="1970088"/>
          <p14:tracePt t="245303" x="5041900" y="1970088"/>
          <p14:tracePt t="245320" x="5032375" y="1970088"/>
          <p14:tracePt t="245336" x="5022850" y="1970088"/>
          <p14:tracePt t="245354" x="4995863" y="1979613"/>
          <p14:tracePt t="245370" x="4968875" y="1979613"/>
          <p14:tracePt t="245383" x="4949825" y="1979613"/>
          <p14:tracePt t="245394" x="4932363" y="1979613"/>
          <p14:tracePt t="245410" x="4913313" y="1987550"/>
          <p14:tracePt t="245444" x="4905375" y="1987550"/>
          <p14:tracePt t="245473" x="4895850" y="1987550"/>
          <p14:tracePt t="245644" x="4876800" y="1987550"/>
          <p14:tracePt t="245660" x="4859338" y="1970088"/>
          <p14:tracePt t="245678" x="4832350" y="1960563"/>
          <p14:tracePt t="245691" x="4822825" y="1951038"/>
          <p14:tracePt t="245707" x="4813300" y="1951038"/>
          <p14:tracePt t="245725" x="4803775" y="1943100"/>
          <p14:tracePt t="245739" x="4776788" y="1933575"/>
          <p14:tracePt t="245754" x="4759325" y="1914525"/>
          <p14:tracePt t="245773" x="4730750" y="1906588"/>
          <p14:tracePt t="245787" x="4703763" y="1887538"/>
          <p14:tracePt t="245810" x="4703763" y="1870075"/>
          <p14:tracePt t="245825" x="4695825" y="1860550"/>
          <p14:tracePt t="245841" x="4676775" y="1841500"/>
          <p14:tracePt t="245855" x="4667250" y="1814513"/>
          <p14:tracePt t="245872" x="4640263" y="1778000"/>
          <p14:tracePt t="245886" x="4630738" y="1741488"/>
          <p14:tracePt t="245903" x="4622800" y="1704975"/>
          <p14:tracePt t="245918" x="4603750" y="1668463"/>
          <p14:tracePt t="245928" x="4603750" y="1631950"/>
          <p14:tracePt t="245942" x="4594225" y="1587500"/>
          <p14:tracePt t="245957" x="4594225" y="1504950"/>
          <p14:tracePt t="245972" x="4594225" y="1422400"/>
          <p14:tracePt t="245988" x="4594225" y="1339850"/>
          <p14:tracePt t="246005" x="4594225" y="1231900"/>
          <p14:tracePt t="246022" x="4622800" y="1093788"/>
          <p14:tracePt t="246039" x="4659313" y="984250"/>
          <p14:tracePt t="246055" x="4695825" y="893763"/>
          <p14:tracePt t="246072" x="4722813" y="847725"/>
          <p14:tracePt t="246087" x="4759325" y="830263"/>
          <p14:tracePt t="246104" x="4822825" y="803275"/>
          <p14:tracePt t="246121" x="4886325" y="793750"/>
          <p14:tracePt t="246127" x="4922838" y="793750"/>
          <p14:tracePt t="246146" x="4995863" y="793750"/>
          <p14:tracePt t="246161" x="5068888" y="830263"/>
          <p14:tracePt t="246177" x="5151438" y="893763"/>
          <p14:tracePt t="246192" x="5224463" y="957263"/>
          <p14:tracePt t="246212" x="5305425" y="1039813"/>
          <p14:tracePt t="246214" x="5314950" y="1049338"/>
          <p14:tracePt t="246231" x="5360988" y="1093788"/>
          <p14:tracePt t="246246" x="5378450" y="1103313"/>
          <p14:tracePt t="246261" x="5387975" y="1122363"/>
          <p14:tracePt t="246277" x="5387975" y="1149350"/>
          <p14:tracePt t="246293" x="5405438" y="1166813"/>
          <p14:tracePt t="246309" x="5414963" y="1212850"/>
          <p14:tracePt t="246326" x="5434013" y="1239838"/>
          <p14:tracePt t="246340" x="5434013" y="1258888"/>
          <p14:tracePt t="246356" x="5434013" y="1295400"/>
          <p14:tracePt t="246368" x="5434013" y="1312863"/>
          <p14:tracePt t="246384" x="5414963" y="1368425"/>
          <p14:tracePt t="246401" x="5397500" y="1431925"/>
          <p14:tracePt t="246402" x="5387975" y="1431925"/>
          <p14:tracePt t="246410" x="5378450" y="1458913"/>
          <p14:tracePt t="246428" x="5334000" y="1504950"/>
          <p14:tracePt t="246441" x="5297488" y="1531938"/>
          <p14:tracePt t="246458" x="5241925" y="1558925"/>
          <p14:tracePt t="246472" x="5214938" y="1587500"/>
          <p14:tracePt t="246488" x="5178425" y="1595438"/>
          <p14:tracePt t="246505" x="5168900" y="1614488"/>
          <p14:tracePt t="246521" x="5151438" y="1624013"/>
          <p14:tracePt t="246537" x="5122863" y="1641475"/>
          <p14:tracePt t="246560" x="5114925" y="1651000"/>
          <p14:tracePt t="246575" x="5105400" y="1651000"/>
          <p14:tracePt t="246591" x="5095875" y="1651000"/>
          <p14:tracePt t="246604" x="5095875" y="1660525"/>
          <p14:tracePt t="246661" x="5095875" y="1677988"/>
          <p14:tracePt t="246679" x="5078413" y="1697038"/>
          <p14:tracePt t="246695" x="5068888" y="1724025"/>
          <p14:tracePt t="246711" x="5049838" y="1760538"/>
          <p14:tracePt t="246725" x="5049838" y="1797050"/>
          <p14:tracePt t="246738" x="5049838" y="1851025"/>
          <p14:tracePt t="246756" x="5041900" y="1887538"/>
          <p14:tracePt t="246776" x="5041900" y="1933575"/>
          <p14:tracePt t="246791" x="5041900" y="1960563"/>
          <p14:tracePt t="246807" x="5041900" y="1979613"/>
          <p14:tracePt t="246821" x="5041900" y="1987550"/>
          <p14:tracePt t="246841" x="5041900" y="1997075"/>
          <p14:tracePt t="246885" x="5041900" y="2016125"/>
          <p14:tracePt t="246896" x="5049838" y="2016125"/>
          <p14:tracePt t="246911" x="5049838" y="2052638"/>
          <p14:tracePt t="246937" x="5095875" y="2133600"/>
          <p14:tracePt t="246962" x="5151438" y="2270125"/>
          <p14:tracePt t="246978" x="5187950" y="2362200"/>
          <p14:tracePt t="246986" x="5205413" y="2416175"/>
          <p14:tracePt t="246989" x="5214938" y="2425700"/>
          <p14:tracePt t="246991" x="5214938" y="2444750"/>
          <p14:tracePt t="246992" x="5224463" y="2452688"/>
          <p14:tracePt t="247009" x="5251450" y="2544763"/>
          <p14:tracePt t="247024" x="5278438" y="2654300"/>
          <p14:tracePt t="247039" x="5287963" y="2735263"/>
          <p14:tracePt t="247054" x="5287963" y="2808288"/>
          <p14:tracePt t="247067" x="5287963" y="2836863"/>
          <p14:tracePt t="247086" x="5278438" y="2900363"/>
          <p14:tracePt t="247099" x="5260975" y="2917825"/>
          <p14:tracePt t="247118" x="5260975" y="2946400"/>
          <p14:tracePt t="247130" x="5251450" y="2963863"/>
          <p14:tracePt t="247149" x="5224463" y="2982913"/>
          <p14:tracePt t="247161" x="5214938" y="3000375"/>
          <p14:tracePt t="247176" x="5195888" y="3027363"/>
          <p14:tracePt t="247194" x="5168900" y="3046413"/>
          <p14:tracePt t="247209" x="5141913" y="3063875"/>
          <p14:tracePt t="247224" x="5122863" y="3073400"/>
          <p14:tracePt t="247239" x="5068888" y="3073400"/>
          <p14:tracePt t="247256" x="4968875" y="3073400"/>
          <p14:tracePt t="247273" x="4868863" y="3073400"/>
          <p14:tracePt t="247290" x="4813300" y="3073400"/>
          <p14:tracePt t="247307" x="4786313" y="3073400"/>
          <p14:tracePt t="247322" x="4730750" y="3036888"/>
          <p14:tracePt t="247338" x="4659313" y="2990850"/>
          <p14:tracePt t="247355" x="4594225" y="2936875"/>
          <p14:tracePt t="247371" x="4567238" y="2890838"/>
          <p14:tracePt t="247378" x="4557713" y="2863850"/>
          <p14:tracePt t="247394" x="4557713" y="2781300"/>
          <p14:tracePt t="247412" x="4557713" y="2690813"/>
          <p14:tracePt t="247429" x="4567238" y="2625725"/>
          <p14:tracePt t="247443" x="4594225" y="2581275"/>
          <p14:tracePt t="247457" x="4640263" y="2535238"/>
          <p14:tracePt t="247475" x="4722813" y="2481263"/>
          <p14:tracePt t="247488" x="4776788" y="2452688"/>
          <p14:tracePt t="247504" x="4803775" y="2435225"/>
          <p14:tracePt t="247521" x="4832350" y="2425700"/>
          <p14:tracePt t="247537" x="4840288" y="2425700"/>
          <p14:tracePt t="247555" x="4868863" y="2425700"/>
          <p14:tracePt t="247572" x="4886325" y="2435225"/>
          <p14:tracePt t="247588" x="4895850" y="2452688"/>
          <p14:tracePt t="247609" x="4913313" y="2471738"/>
          <p14:tracePt t="247635" x="4932363" y="2481263"/>
          <p14:tracePt t="247648" x="4941888" y="2489200"/>
          <p14:tracePt t="248162" x="4959350" y="2489200"/>
          <p14:tracePt t="248177" x="4995863" y="2489200"/>
          <p14:tracePt t="248190" x="5049838" y="2498725"/>
          <p14:tracePt t="248208" x="5105400" y="2508250"/>
          <p14:tracePt t="248222" x="5168900" y="2508250"/>
          <p14:tracePt t="248239" x="5287963" y="2525713"/>
          <p14:tracePt t="248255" x="5424488" y="2525713"/>
          <p14:tracePt t="248272" x="5634038" y="2554288"/>
          <p14:tracePt t="248289" x="5797550" y="2571750"/>
          <p14:tracePt t="248305" x="5853113" y="2581275"/>
          <p14:tracePt t="248326" x="5862638" y="2581275"/>
          <p14:tracePt t="248341" x="5870575" y="2581275"/>
          <p14:tracePt t="248379" x="5880100" y="2581275"/>
          <p14:tracePt t="248394" x="5889625" y="2581275"/>
          <p14:tracePt t="248410" x="5899150" y="2581275"/>
          <p14:tracePt t="248473" x="5907088" y="2581275"/>
          <p14:tracePt t="248490" x="5926138" y="2581275"/>
          <p14:tracePt t="248521" x="5943600" y="2581275"/>
          <p14:tracePt t="248536" x="5953125" y="2581275"/>
          <p14:tracePt t="248553" x="5972175" y="2581275"/>
          <p14:tracePt t="248570" x="6007100" y="2581275"/>
          <p14:tracePt t="248601" x="6016625" y="2581275"/>
          <p14:tracePt t="248619" x="6026150" y="2589213"/>
          <p14:tracePt t="248668" x="6035675" y="2598738"/>
          <p14:tracePt t="248692" x="6043613" y="2598738"/>
          <p14:tracePt t="249352" x="6043613" y="2581275"/>
          <p14:tracePt t="249362" x="6043613" y="2562225"/>
          <p14:tracePt t="249387" x="6043613" y="2481263"/>
          <p14:tracePt t="249393" x="6043613" y="2452688"/>
          <p14:tracePt t="249409" x="6053138" y="2371725"/>
          <p14:tracePt t="249426" x="6053138" y="2279650"/>
          <p14:tracePt t="249441" x="6053138" y="2216150"/>
          <p14:tracePt t="249458" x="6062663" y="2106613"/>
          <p14:tracePt t="249472" x="6072188" y="2043113"/>
          <p14:tracePt t="249488" x="6080125" y="1943100"/>
          <p14:tracePt t="249505" x="6099175" y="1851025"/>
          <p14:tracePt t="249521" x="6108700" y="1714500"/>
          <p14:tracePt t="249538" x="6116638" y="1595438"/>
          <p14:tracePt t="249554" x="6145213" y="1485900"/>
          <p14:tracePt t="249572" x="6181725" y="1358900"/>
          <p14:tracePt t="249587" x="6218238" y="1258888"/>
          <p14:tracePt t="249610" x="6254750" y="1176338"/>
          <p14:tracePt t="249636" x="6354763" y="1093788"/>
          <p14:tracePt t="249651" x="6427788" y="1066800"/>
          <p14:tracePt t="249668" x="6527800" y="1020763"/>
          <p14:tracePt t="249684" x="6591300" y="1020763"/>
          <p14:tracePt t="249698" x="6600825" y="1012825"/>
          <p14:tracePt t="249710" x="6610350" y="1012825"/>
          <p14:tracePt t="249728" x="6610350" y="1030288"/>
          <p14:tracePt t="249741" x="6627813" y="1158875"/>
          <p14:tracePt t="249742" x="6627813" y="1166813"/>
          <p14:tracePt t="249754" x="6627813" y="1285875"/>
          <p14:tracePt t="249775" x="6645275" y="1514475"/>
          <p14:tracePt t="249791" x="6645275" y="1697038"/>
          <p14:tracePt t="249808" x="6637338" y="1824038"/>
          <p14:tracePt t="249820" x="6618288" y="1924050"/>
          <p14:tracePt t="249837" x="6581775" y="2043113"/>
          <p14:tracePt t="249853" x="6564313" y="2116138"/>
          <p14:tracePt t="249868" x="6554788" y="2143125"/>
          <p14:tracePt t="249879" x="6554788" y="2160588"/>
          <p14:tracePt t="249895" x="6545263" y="2170113"/>
          <p14:tracePt t="250140" x="6518275" y="2170113"/>
          <p14:tracePt t="250141" x="6518275" y="2189163"/>
          <p14:tracePt t="250157" x="6445250" y="2252663"/>
          <p14:tracePt t="250160" x="6427788" y="2279650"/>
          <p14:tracePt t="250162" x="6418263" y="2298700"/>
          <p14:tracePt t="250164" x="6408738" y="2306638"/>
          <p14:tracePt t="250166" x="6408738" y="2316163"/>
          <p14:tracePt t="250183" x="6272213" y="2544763"/>
          <p14:tracePt t="250185" x="6262688" y="2554288"/>
          <p14:tracePt t="250187" x="6245225" y="2589213"/>
          <p14:tracePt t="250190" x="6226175" y="2625725"/>
          <p14:tracePt t="250192" x="6199188" y="2644775"/>
          <p14:tracePt t="250195" x="6172200" y="2681288"/>
          <p14:tracePt t="250198" x="6145213" y="2717800"/>
          <p14:tracePt t="250200" x="6135688" y="2735263"/>
          <p14:tracePt t="250202" x="6116638" y="2754313"/>
          <p14:tracePt t="250203" x="6108700" y="2771775"/>
          <p14:tracePt t="250234" x="5880100" y="3119438"/>
          <p14:tracePt t="250235" x="5870575" y="3136900"/>
          <p14:tracePt t="250259" x="5761038" y="3411538"/>
          <p14:tracePt t="250276" x="5688013" y="3565525"/>
          <p14:tracePt t="250278" x="5688013" y="3584575"/>
          <p14:tracePt t="250297" x="5661025" y="3675063"/>
          <p14:tracePt t="250301" x="5653088" y="3702050"/>
          <p14:tracePt t="250302" x="5653088" y="3711575"/>
          <p14:tracePt t="250325" x="5643563" y="3757613"/>
          <p14:tracePt t="250462" x="5634038" y="3784600"/>
          <p14:tracePt t="250478" x="5624513" y="3848100"/>
          <p14:tracePt t="250489" x="5624513" y="3894138"/>
          <p14:tracePt t="250506" x="5607050" y="3976688"/>
          <p14:tracePt t="250522" x="5597525" y="4021138"/>
          <p14:tracePt t="250539" x="5580063" y="4076700"/>
          <p14:tracePt t="250556" x="5580063" y="4113213"/>
          <p14:tracePt t="250572" x="5561013" y="4130675"/>
          <p14:tracePt t="250589" x="5551488" y="4149725"/>
          <p14:tracePt t="250598" x="5543550" y="4149725"/>
          <p14:tracePt t="250615" x="5534025" y="4159250"/>
          <p14:tracePt t="250629" x="5524500" y="4159250"/>
          <p14:tracePt t="250644" x="5524500" y="4176713"/>
          <p14:tracePt t="251068" x="5514975" y="4176713"/>
          <p14:tracePt t="251168" x="5507038" y="4176713"/>
          <p14:tracePt t="251290" x="5507038" y="4167188"/>
          <p14:tracePt t="251304" x="5507038" y="4149725"/>
          <p14:tracePt t="251325" x="5507038" y="4113213"/>
          <p14:tracePt t="251339" x="5497513" y="4086225"/>
          <p14:tracePt t="251354" x="5497513" y="4067175"/>
          <p14:tracePt t="251369" x="5487988" y="4049713"/>
          <p14:tracePt t="251385" x="5487988" y="4003675"/>
          <p14:tracePt t="251398" x="5470525" y="3976688"/>
          <p14:tracePt t="251414" x="5461000" y="3930650"/>
          <p14:tracePt t="251416" x="5461000" y="3921125"/>
          <p14:tracePt t="251431" x="5451475" y="3884613"/>
          <p14:tracePt t="251445" x="5434013" y="3848100"/>
          <p14:tracePt t="251463" x="5434013" y="3821113"/>
          <p14:tracePt t="251475" x="5414963" y="3794125"/>
          <p14:tracePt t="251493" x="5405438" y="3775075"/>
          <p14:tracePt t="251505" x="5387975" y="3757613"/>
          <p14:tracePt t="251524" x="5368925" y="3730625"/>
          <p14:tracePt t="251543" x="5334000" y="3694113"/>
          <p14:tracePt t="251556" x="5314950" y="3675063"/>
          <p14:tracePt t="251575" x="5287963" y="3629025"/>
          <p14:tracePt t="251586" x="5268913" y="3611563"/>
          <p14:tracePt t="251604" x="5241925" y="3575050"/>
          <p14:tracePt t="251616" x="5214938" y="3548063"/>
          <p14:tracePt t="251634" x="5178425" y="3502025"/>
          <p14:tracePt t="251652" x="5151438" y="3465513"/>
          <p14:tracePt t="251664" x="5132388" y="3455988"/>
          <p14:tracePt t="251665" x="5122863" y="3446463"/>
          <p14:tracePt t="251677" x="5114925" y="3438525"/>
          <p14:tracePt t="251694" x="5095875" y="3419475"/>
          <p14:tracePt t="251715" x="5068888" y="3411538"/>
          <p14:tracePt t="251728" x="5049838" y="3392488"/>
          <p14:tracePt t="251743" x="5022850" y="3382963"/>
          <p14:tracePt t="251758" x="4995863" y="3382963"/>
          <p14:tracePt t="251774" x="4978400" y="3375025"/>
          <p14:tracePt t="251789" x="4949825" y="3365500"/>
          <p14:tracePt t="251811" x="4922838" y="3365500"/>
          <p14:tracePt t="251825" x="4905375" y="3365500"/>
          <p14:tracePt t="251840" x="4886325" y="3365500"/>
          <p14:tracePt t="251854" x="4868863" y="3365500"/>
          <p14:tracePt t="251871" x="4832350" y="3365500"/>
          <p14:tracePt t="251885" x="4803775" y="3382963"/>
          <p14:tracePt t="251901" x="4776788" y="3402013"/>
          <p14:tracePt t="251914" x="4759325" y="3419475"/>
          <p14:tracePt t="251916" x="4749800" y="3419475"/>
          <p14:tracePt t="251934" x="4722813" y="3455988"/>
          <p14:tracePt t="251949" x="4703763" y="3492500"/>
          <p14:tracePt t="251960" x="4686300" y="3529013"/>
          <p14:tracePt t="251976" x="4659313" y="3584575"/>
          <p14:tracePt t="251994" x="4630738" y="3648075"/>
          <p14:tracePt t="252004" x="4613275" y="3694113"/>
          <p14:tracePt t="252021" x="4586288" y="3775075"/>
          <p14:tracePt t="252042" x="4557713" y="3911600"/>
          <p14:tracePt t="252052" x="4549775" y="3984625"/>
          <p14:tracePt t="252072" x="4530725" y="4113213"/>
          <p14:tracePt t="252085" x="4513263" y="4222750"/>
          <p14:tracePt t="252103" x="4503738" y="4349750"/>
          <p14:tracePt t="252121" x="4503738" y="4495800"/>
          <p14:tracePt t="252130" x="4503738" y="4559300"/>
          <p14:tracePt t="252132" x="4503738" y="4578350"/>
          <p14:tracePt t="252147" x="4503738" y="4668838"/>
          <p14:tracePt t="252164" x="4513263" y="4787900"/>
          <p14:tracePt t="252180" x="4540250" y="4887913"/>
          <p14:tracePt t="252182" x="4540250" y="4906963"/>
          <p14:tracePt t="252192" x="4557713" y="4951413"/>
          <p14:tracePt t="252208" x="4567238" y="5016500"/>
          <p14:tracePt t="252225" x="4576763" y="5053013"/>
          <p14:tracePt t="252241" x="4586288" y="5080000"/>
          <p14:tracePt t="252257" x="4603750" y="5116513"/>
          <p14:tracePt t="252275" x="4622800" y="5153025"/>
          <p14:tracePt t="252292" x="4649788" y="5180013"/>
          <p14:tracePt t="252304" x="4667250" y="5197475"/>
          <p14:tracePt t="252322" x="4713288" y="5233988"/>
          <p14:tracePt t="252339" x="4759325" y="5270500"/>
          <p14:tracePt t="252350" x="4795838" y="5280025"/>
          <p14:tracePt t="252364" x="4840288" y="5307013"/>
          <p14:tracePt t="252382" x="4886325" y="5326063"/>
          <p14:tracePt t="252397" x="4922838" y="5335588"/>
          <p14:tracePt t="252413" x="4941888" y="5335588"/>
          <p14:tracePt t="252428" x="4968875" y="5335588"/>
          <p14:tracePt t="252442" x="4986338" y="5335588"/>
          <p14:tracePt t="252459" x="5014913" y="5343525"/>
          <p14:tracePt t="252474" x="5032375" y="5343525"/>
          <p14:tracePt t="252488" x="5041900" y="5353050"/>
          <p14:tracePt t="252508" x="5059363" y="5353050"/>
          <p14:tracePt t="252523" x="5086350" y="5353050"/>
          <p14:tracePt t="252544" x="5141913" y="5353050"/>
          <p14:tracePt t="252555" x="5168900" y="5353050"/>
          <p14:tracePt t="252568" x="5195888" y="5353050"/>
          <p14:tracePt t="252585" x="5224463" y="5343525"/>
          <p14:tracePt t="252602" x="5232400" y="5343525"/>
          <p14:tracePt t="252698" x="5251450" y="5326063"/>
          <p14:tracePt t="252699" x="5260975" y="5326063"/>
          <p14:tracePt t="252712" x="5297488" y="5299075"/>
          <p14:tracePt t="252729" x="5360988" y="5270500"/>
          <p14:tracePt t="252746" x="5461000" y="5233988"/>
          <p14:tracePt t="252763" x="5643563" y="5189538"/>
          <p14:tracePt t="252766" x="5697538" y="5189538"/>
          <p14:tracePt t="252768" x="5724525" y="5189538"/>
          <p14:tracePt t="252793" x="5999163" y="5133975"/>
          <p14:tracePt t="252810" x="6062663" y="5106988"/>
          <p14:tracePt t="252825" x="6099175" y="5089525"/>
          <p14:tracePt t="252840" x="6116638" y="5060950"/>
          <p14:tracePt t="252856" x="6126163" y="5060950"/>
          <p14:tracePt t="252857" x="6135688" y="5053013"/>
          <p14:tracePt t="252870" x="6153150" y="5043488"/>
          <p14:tracePt t="252886" x="6162675" y="5033963"/>
          <p14:tracePt t="252900" x="6172200" y="5024438"/>
          <p14:tracePt t="252912" x="6181725" y="5024438"/>
          <p14:tracePt t="252935" x="6218238" y="5024438"/>
          <p14:tracePt t="252943" x="6226175" y="5024438"/>
          <p14:tracePt t="252972" x="6262688" y="5016500"/>
          <p14:tracePt t="252988" x="6281738" y="5006975"/>
          <p14:tracePt t="253006" x="6308725" y="5006975"/>
          <p14:tracePt t="253025" x="6318250" y="5006975"/>
          <p14:tracePt t="253102" x="6308725" y="5006975"/>
          <p14:tracePt t="253180" x="6299200" y="5006975"/>
          <p14:tracePt t="253489" x="6291263" y="5006975"/>
          <p14:tracePt t="253885" x="6281738" y="5016500"/>
          <p14:tracePt t="253896" x="6272213" y="5016500"/>
          <p14:tracePt t="254007" x="6262688" y="5016500"/>
          <p14:tracePt t="254019" x="6254750" y="5016500"/>
          <p14:tracePt t="254038" x="6254750" y="5024438"/>
          <p14:tracePt t="254086" x="6245225" y="5024438"/>
          <p14:tracePt t="254118" x="6235700" y="5033963"/>
          <p14:tracePt t="254304" x="6245225" y="5033963"/>
          <p14:tracePt t="254322" x="6254750" y="5033963"/>
          <p14:tracePt t="254384" x="6272213" y="5033963"/>
          <p14:tracePt t="254394" x="6281738" y="5033963"/>
          <p14:tracePt t="254410" x="6308725" y="5033963"/>
          <p14:tracePt t="254426" x="6335713" y="5033963"/>
          <p14:tracePt t="254442" x="6354763" y="5033963"/>
          <p14:tracePt t="254459" x="6372225" y="5033963"/>
          <p14:tracePt t="254534" x="6381750" y="5033963"/>
          <p14:tracePt t="254651" x="6391275" y="5033963"/>
          <p14:tracePt t="254675" x="6408738" y="5033963"/>
          <p14:tracePt t="254692" x="6445250" y="5024438"/>
          <p14:tracePt t="254802" x="6472238" y="5024438"/>
          <p14:tracePt t="254819" x="6500813" y="5024438"/>
          <p14:tracePt t="254835" x="6537325" y="5024438"/>
          <p14:tracePt t="254852" x="6573838" y="5024438"/>
          <p14:tracePt t="254869" x="6637338" y="5024438"/>
          <p14:tracePt t="254879" x="6691313" y="5024438"/>
          <p14:tracePt t="254896" x="6783388" y="5033963"/>
          <p14:tracePt t="254897" x="6791325" y="5033963"/>
          <p14:tracePt t="254909" x="6873875" y="5033963"/>
          <p14:tracePt t="254926" x="6964363" y="5043488"/>
          <p14:tracePt t="254943" x="6992938" y="5053013"/>
          <p14:tracePt t="254973" x="7000875" y="5053013"/>
          <p14:tracePt t="255085" x="7010400" y="5053013"/>
          <p14:tracePt t="255102" x="7029450" y="5053013"/>
          <p14:tracePt t="255119" x="7037388" y="5043488"/>
          <p14:tracePt t="255237" x="7037388" y="5033963"/>
          <p14:tracePt t="255256" x="7000875" y="5006975"/>
          <p14:tracePt t="255269" x="6973888" y="5006975"/>
          <p14:tracePt t="255285" x="6956425" y="5006975"/>
          <p14:tracePt t="255302" x="6946900" y="4997450"/>
          <p14:tracePt t="255367" x="6946900" y="4987925"/>
          <p14:tracePt t="255386" x="6946900" y="4979988"/>
          <p14:tracePt t="255396" x="6946900" y="4970463"/>
          <p14:tracePt t="255412" x="6946900" y="4951413"/>
          <p14:tracePt t="255426" x="6946900" y="4914900"/>
          <p14:tracePt t="255442" x="6946900" y="4887913"/>
          <p14:tracePt t="255456" x="6964363" y="4860925"/>
          <p14:tracePt t="255474" x="6983413" y="4851400"/>
          <p14:tracePt t="255490" x="6992938" y="4833938"/>
          <p14:tracePt t="255518" x="7010400" y="4824413"/>
          <p14:tracePt t="255536" x="7046913" y="4797425"/>
          <p14:tracePt t="255552" x="7083425" y="4787900"/>
          <p14:tracePt t="255569" x="7119938" y="4751388"/>
          <p14:tracePt t="255586" x="7138988" y="4724400"/>
          <p14:tracePt t="255599" x="7146925" y="4705350"/>
          <p14:tracePt t="255600" x="7146925" y="4697413"/>
          <p14:tracePt t="255619" x="7156450" y="4687888"/>
          <p14:tracePt t="255644" x="7156450" y="4678363"/>
          <p14:tracePt t="255723" x="7156450" y="4668838"/>
          <p14:tracePt t="255784" x="7156450" y="4660900"/>
          <p14:tracePt t="255817" x="7156450" y="4651375"/>
          <p14:tracePt t="256259" x="7138988" y="4651375"/>
          <p14:tracePt t="256271" x="7129463" y="4651375"/>
          <p14:tracePt t="256287" x="7119938" y="4651375"/>
          <p14:tracePt t="256303" x="7110413" y="4651375"/>
          <p14:tracePt t="256324" x="7102475" y="4651375"/>
          <p14:tracePt t="256338" x="7092950" y="4651375"/>
          <p14:tracePt t="256355" x="7073900" y="4651375"/>
          <p14:tracePt t="256367" x="7056438" y="4651375"/>
          <p14:tracePt t="256382" x="7037388" y="4651375"/>
          <p14:tracePt t="256399" x="7000875" y="4651375"/>
          <p14:tracePt t="256409" x="6973888" y="4660900"/>
          <p14:tracePt t="256425" x="6946900" y="4668838"/>
          <p14:tracePt t="256443" x="6919913" y="4678363"/>
          <p14:tracePt t="256456" x="6900863" y="4678363"/>
          <p14:tracePt t="259223" x="6910388" y="4678363"/>
          <p14:tracePt t="259385" x="6929438" y="4678363"/>
          <p14:tracePt t="259394" x="6929438" y="4668838"/>
          <p14:tracePt t="259411" x="6937375" y="4651375"/>
          <p14:tracePt t="259425" x="6937375" y="4641850"/>
          <p14:tracePt t="259440" x="6946900" y="4641850"/>
          <p14:tracePt t="259456" x="6956425" y="4632325"/>
          <p14:tracePt t="259472" x="6956425" y="4624388"/>
          <p14:tracePt t="259489" x="6964363" y="4614863"/>
          <p14:tracePt t="259506" x="6983413" y="4605338"/>
          <p14:tracePt t="259535" x="6992938" y="4605338"/>
          <p14:tracePt t="259583" x="6992938" y="4595813"/>
          <p14:tracePt t="259601" x="7010400" y="4587875"/>
          <p14:tracePt t="259618" x="7029450" y="4587875"/>
          <p14:tracePt t="259629" x="7037388" y="4578350"/>
          <p14:tracePt t="259644" x="7046913" y="4578350"/>
          <p14:tracePt t="259944" x="7046913" y="4568825"/>
          <p14:tracePt t="259957" x="7046913" y="4559300"/>
          <p14:tracePt t="260003" x="7046913" y="4551363"/>
          <p14:tracePt t="260018" x="7056438" y="4541838"/>
          <p14:tracePt t="260034" x="7056438" y="4532313"/>
          <p14:tracePt t="260238" x="7056438" y="4522788"/>
          <p14:tracePt t="260254" x="7056438" y="4514850"/>
          <p14:tracePt t="260271" x="7056438" y="4495800"/>
          <p14:tracePt t="260305" x="7065963" y="4486275"/>
          <p14:tracePt t="260383" x="7065963" y="4478338"/>
          <p14:tracePt t="260664" x="7065963" y="4459288"/>
          <p14:tracePt t="260675" x="7065963" y="4449763"/>
          <p14:tracePt t="260692" x="7065963" y="4422775"/>
          <p14:tracePt t="260708" x="7065963" y="4395788"/>
          <p14:tracePt t="260724" x="7065963" y="4376738"/>
          <p14:tracePt t="260738" x="7065963" y="4349750"/>
          <p14:tracePt t="260754" x="7065963" y="4332288"/>
          <p14:tracePt t="260772" x="7065963" y="4322763"/>
          <p14:tracePt t="260788" x="7065963" y="4303713"/>
          <p14:tracePt t="260806" x="7065963" y="4295775"/>
          <p14:tracePt t="260835" x="7065963" y="4286250"/>
          <p14:tracePt t="260852" x="7065963" y="4268788"/>
          <p14:tracePt t="260871" x="7065963" y="4240213"/>
          <p14:tracePt t="260884" x="7073900" y="4213225"/>
          <p14:tracePt t="260896" x="7073900" y="4186238"/>
          <p14:tracePt t="260912" x="7092950" y="4149725"/>
          <p14:tracePt t="260928" x="7092950" y="4113213"/>
          <p14:tracePt t="260930" x="7092950" y="4103688"/>
          <p14:tracePt t="260946" x="7092950" y="4057650"/>
          <p14:tracePt t="260958" x="7102475" y="4040188"/>
          <p14:tracePt t="260983" x="7102475" y="4003675"/>
          <p14:tracePt t="260991" x="7110413" y="3994150"/>
          <p14:tracePt t="261007" x="7110413" y="3976688"/>
          <p14:tracePt t="261020" x="7110413" y="3957638"/>
          <p14:tracePt t="261037" x="7119938" y="3948113"/>
          <p14:tracePt t="261054" x="7129463" y="3948113"/>
          <p14:tracePt t="261087" x="7129463" y="3921125"/>
          <p14:tracePt t="261101" x="7146925" y="3894138"/>
          <p14:tracePt t="261124" x="7156450" y="3848100"/>
          <p14:tracePt t="261135" x="7175500" y="3830638"/>
          <p14:tracePt t="261145" x="7192963" y="3794125"/>
          <p14:tracePt t="261162" x="7239000" y="3748088"/>
          <p14:tracePt t="261175" x="7302500" y="3702050"/>
          <p14:tracePt t="261192" x="7402513" y="3648075"/>
          <p14:tracePt t="261209" x="7485063" y="3592513"/>
          <p14:tracePt t="261222" x="7548563" y="3548063"/>
          <p14:tracePt t="261240" x="7621588" y="3502025"/>
          <p14:tracePt t="261253" x="7667625" y="3482975"/>
          <p14:tracePt t="261269" x="7731125" y="3465513"/>
          <p14:tracePt t="261292" x="7831138" y="3455988"/>
          <p14:tracePt t="261310" x="7958138" y="3455988"/>
          <p14:tracePt t="261311" x="7967663" y="3455988"/>
          <p14:tracePt t="261315" x="7994650" y="3455988"/>
          <p14:tracePt t="261318" x="8013700" y="3455988"/>
          <p14:tracePt t="261319" x="8023225" y="3455988"/>
          <p14:tracePt t="261320" x="8031163" y="3455988"/>
          <p14:tracePt t="261345" x="8269288" y="3475038"/>
          <p14:tracePt t="261373" x="8396288" y="3475038"/>
          <p14:tracePt t="261384" x="8415338" y="3482975"/>
          <p14:tracePt t="261399" x="8423275" y="3482975"/>
          <p14:tracePt t="261412" x="8432800" y="3482975"/>
          <p14:tracePt t="261601" x="8432800" y="3492500"/>
          <p14:tracePt t="261633" x="8423275" y="3502025"/>
          <p14:tracePt t="261664" x="8415338" y="3502025"/>
          <p14:tracePt t="268117" x="8415338" y="3519488"/>
          <p14:tracePt t="268131" x="8415338" y="3592513"/>
          <p14:tracePt t="268149" x="8405813" y="3767138"/>
          <p14:tracePt t="268162" x="8396288" y="3921125"/>
          <p14:tracePt t="268164" x="8386763" y="3930650"/>
          <p14:tracePt t="268165" x="8378825" y="3967163"/>
          <p14:tracePt t="268177" x="8342313" y="4176713"/>
          <p14:tracePt t="268192" x="8305800" y="4441825"/>
          <p14:tracePt t="268210" x="8232775" y="4814888"/>
          <p14:tracePt t="268224" x="8150225" y="5170488"/>
          <p14:tracePt t="268239" x="8059738" y="5408613"/>
          <p14:tracePt t="268253" x="7940675" y="5608638"/>
          <p14:tracePt t="268272" x="7748588" y="5808663"/>
          <p14:tracePt t="268287" x="7612063" y="5900738"/>
          <p14:tracePt t="268304" x="7448550" y="5964238"/>
          <p14:tracePt t="268318" x="7329488" y="6000750"/>
          <p14:tracePt t="268334" x="7175500" y="6010275"/>
          <p14:tracePt t="268353" x="6946900" y="6037263"/>
          <p14:tracePt t="268369" x="6673850" y="6083300"/>
          <p14:tracePt t="268386" x="6291263" y="6156325"/>
          <p14:tracePt t="268403" x="5862638" y="6200775"/>
          <p14:tracePt t="268410" x="5634038" y="6210300"/>
          <p14:tracePt t="268429" x="4986338" y="6237288"/>
          <p14:tracePt t="268431" x="4876800" y="6237288"/>
          <p14:tracePt t="268444" x="4440238" y="6237288"/>
          <p14:tracePt t="268444" x="4394200" y="6237288"/>
          <p14:tracePt t="268457" x="3965575" y="6237288"/>
          <p14:tracePt t="268474" x="3390900" y="6229350"/>
          <p14:tracePt t="268490" x="2908300" y="6229350"/>
          <p14:tracePt t="268504" x="2516188" y="6265863"/>
          <p14:tracePt t="268518" x="2297113" y="6292850"/>
          <p14:tracePt t="268536" x="1914525" y="6346825"/>
          <p14:tracePt t="268553" x="1585913" y="6365875"/>
          <p14:tracePt t="268569" x="1249363" y="6365875"/>
          <p14:tracePt t="268586" x="939800" y="6338888"/>
          <p14:tracePt t="268602" x="565150" y="6219825"/>
          <p14:tracePt t="268619" x="182563" y="60007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>
            <a:extLst>
              <a:ext uri="{FF2B5EF4-FFF2-40B4-BE49-F238E27FC236}">
                <a16:creationId xmlns:a16="http://schemas.microsoft.com/office/drawing/2014/main" id="{FF0E6F30-3341-416A-97A7-D2C72A5D0E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Sort-Merge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F6CCD75-942C-439D-82FA-FF88628B29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5526" y="1530227"/>
            <a:ext cx="6951215" cy="240409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  </a:t>
            </a:r>
            <a:r>
              <a:rPr lang="en-US" altLang="en-US" b="1" dirty="0">
                <a:ea typeface="MS PGothic" panose="020B0600070205080204" pitchFamily="34" charset="-128"/>
              </a:rPr>
              <a:t>Create sorted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>
                <a:solidFill>
                  <a:srgbClr val="002060"/>
                </a:solidFill>
                <a:ea typeface="MS PGothic" panose="020B0600070205080204" pitchFamily="34" charset="-128"/>
              </a:rPr>
              <a:t>runs</a:t>
            </a:r>
            <a:r>
              <a:rPr lang="en-US" altLang="en-US">
                <a:ea typeface="MS PGothic" panose="020B0600070205080204" pitchFamily="34" charset="-128"/>
              </a:rPr>
              <a:t>. </a:t>
            </a:r>
            <a:r>
              <a:rPr lang="en-US" altLang="en-US" dirty="0">
                <a:ea typeface="MS PGothic" panose="020B0600070205080204" pitchFamily="34" charset="-128"/>
              </a:rPr>
              <a:t>Let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be 0 initially.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Repeatedly do the following till the end of the relation: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(a)  Read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blocks of relation into memory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(b)  Sort the in-memory blocks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(c)  Write sorted data to run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; increment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  <a:br>
              <a:rPr lang="en-US" altLang="en-US" i="1" dirty="0">
                <a:ea typeface="MS PGothic" panose="020B0600070205080204" pitchFamily="34" charset="-128"/>
              </a:rPr>
            </a:br>
            <a:r>
              <a:rPr lang="en-US" altLang="en-US" sz="800" i="1" dirty="0">
                <a:ea typeface="MS PGothic" panose="020B0600070205080204" pitchFamily="34" charset="-128"/>
              </a:rPr>
              <a:t> </a:t>
            </a:r>
          </a:p>
          <a:p>
            <a:pPr marL="0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Let the final value of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be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</a:p>
          <a:p>
            <a:pPr marL="0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  </a:t>
            </a:r>
            <a:r>
              <a:rPr lang="en-US" altLang="en-US" i="1" dirty="0">
                <a:ea typeface="MS PGothic" panose="020B0600070205080204" pitchFamily="34" charset="-128"/>
              </a:rPr>
              <a:t>Merge the runs (next slide)…..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19586A7C-CFE1-4107-AB21-0043BE6F0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380" y="1124655"/>
            <a:ext cx="545976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 Let </a:t>
            </a:r>
            <a:r>
              <a:rPr kumimoji="0" lang="en-US" altLang="en-US" sz="1700" i="1" dirty="0"/>
              <a:t>M</a:t>
            </a:r>
            <a:r>
              <a:rPr kumimoji="0" lang="en-US" altLang="en-US" sz="1700" dirty="0"/>
              <a:t> denote memory size (in pages). 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0C111EDA-F2F3-4F2F-BA14-8764C45108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89"/>
    </mc:Choice>
    <mc:Fallback>
      <p:transition spd="slow" advTm="102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893" x="611188" y="2946400"/>
          <p14:tracePt t="20913" x="830263" y="2836863"/>
          <p14:tracePt t="20922" x="911225" y="2781300"/>
          <p14:tracePt t="20943" x="1249363" y="2654300"/>
          <p14:tracePt t="20958" x="1512888" y="2562225"/>
          <p14:tracePt t="20971" x="1722438" y="2498725"/>
          <p14:tracePt t="20984" x="1968500" y="2416175"/>
          <p14:tracePt t="20999" x="2206625" y="2306638"/>
          <p14:tracePt t="21017" x="2425700" y="2206625"/>
          <p14:tracePt t="21030" x="2606675" y="2143125"/>
          <p14:tracePt t="21049" x="2781300" y="2070100"/>
          <p14:tracePt t="21064" x="2871788" y="2024063"/>
          <p14:tracePt t="21078" x="2925763" y="1987550"/>
          <p14:tracePt t="21101" x="2990850" y="1924050"/>
          <p14:tracePt t="21115" x="3008313" y="1887538"/>
          <p14:tracePt t="21128" x="3035300" y="1851025"/>
          <p14:tracePt t="21143" x="3035300" y="1824038"/>
          <p14:tracePt t="21158" x="3035300" y="1804988"/>
          <p14:tracePt t="21158" x="3044825" y="1804988"/>
          <p14:tracePt t="21192" x="3054350" y="1787525"/>
          <p14:tracePt t="21219" x="3063875" y="1787525"/>
          <p14:tracePt t="21251" x="3171825" y="1787525"/>
          <p14:tracePt t="21267" x="3273425" y="1787525"/>
          <p14:tracePt t="21282" x="3382963" y="1787525"/>
          <p14:tracePt t="21294" x="3446463" y="1787525"/>
          <p14:tracePt t="21311" x="3573463" y="1787525"/>
          <p14:tracePt t="21334" x="3729038" y="1787525"/>
          <p14:tracePt t="21351" x="3810000" y="1797050"/>
          <p14:tracePt t="21367" x="3846513" y="1797050"/>
          <p14:tracePt t="21383" x="3883025" y="1797050"/>
          <p14:tracePt t="21398" x="3902075" y="1797050"/>
          <p14:tracePt t="21430" x="3911600" y="1797050"/>
          <p14:tracePt t="21444" x="3919538" y="1797050"/>
          <p14:tracePt t="21549" x="3929063" y="1797050"/>
          <p14:tracePt t="21562" x="3948113" y="1797050"/>
          <p14:tracePt t="25282" x="3984625" y="1797050"/>
          <p14:tracePt t="25297" x="4021138" y="1797050"/>
          <p14:tracePt t="25313" x="4057650" y="1797050"/>
          <p14:tracePt t="25327" x="4084638" y="1851025"/>
          <p14:tracePt t="25344" x="4221163" y="1979613"/>
          <p14:tracePt t="25362" x="4348163" y="2170113"/>
          <p14:tracePt t="25379" x="4494213" y="2371725"/>
          <p14:tracePt t="25391" x="4567238" y="2471738"/>
          <p14:tracePt t="25411" x="4594225" y="2562225"/>
          <p14:tracePt t="25424" x="4676775" y="2671763"/>
          <p14:tracePt t="25440" x="4749800" y="2771775"/>
          <p14:tracePt t="25456" x="4767263" y="2854325"/>
          <p14:tracePt t="25471" x="4795838" y="2900363"/>
          <p14:tracePt t="25485" x="4795838" y="2909888"/>
          <p14:tracePt t="25517" x="4795838" y="2927350"/>
          <p14:tracePt t="25648" x="4813300" y="2990850"/>
          <p14:tracePt t="25663" x="4813300" y="3027363"/>
          <p14:tracePt t="25676" x="4840288" y="3063875"/>
          <p14:tracePt t="25679" x="4840288" y="3082925"/>
          <p14:tracePt t="25690" x="4868863" y="3100388"/>
          <p14:tracePt t="25707" x="4868863" y="3127375"/>
          <p14:tracePt t="25724" x="4868863" y="3136900"/>
          <p14:tracePt t="25741" x="4886325" y="3163888"/>
          <p14:tracePt t="25754" x="4886325" y="3173413"/>
          <p14:tracePt t="25755" x="4886325" y="3182938"/>
          <p14:tracePt t="25780" x="4886325" y="3200400"/>
          <p14:tracePt t="25798" x="4886325" y="3236913"/>
          <p14:tracePt t="25811" x="4886325" y="3246438"/>
          <p14:tracePt t="46579" x="4968875" y="3173413"/>
          <p14:tracePt t="46595" x="5132388" y="3073400"/>
          <p14:tracePt t="46608" x="5224463" y="2982913"/>
          <p14:tracePt t="46625" x="5334000" y="2836863"/>
          <p14:tracePt t="46641" x="5378450" y="2754313"/>
          <p14:tracePt t="46664" x="5397500" y="2717800"/>
          <p14:tracePt t="46797" x="5397500" y="2690813"/>
          <p14:tracePt t="46810" x="5397500" y="2681288"/>
          <p14:tracePt t="46829" x="5378450" y="2644775"/>
          <p14:tracePt t="46847" x="5378450" y="2625725"/>
          <p14:tracePt t="46858" x="5378450" y="2608263"/>
          <p14:tracePt t="46880" x="5368925" y="2571750"/>
          <p14:tracePt t="46894" x="5368925" y="2544763"/>
          <p14:tracePt t="46911" x="5341938" y="2498725"/>
          <p14:tracePt t="46925" x="5341938" y="2471738"/>
          <p14:tracePt t="46947" x="5341938" y="2416175"/>
          <p14:tracePt t="46961" x="5341938" y="2379663"/>
          <p14:tracePt t="46977" x="5341938" y="2343150"/>
          <p14:tracePt t="46990" x="5341938" y="2325688"/>
          <p14:tracePt t="47004" x="5341938" y="2306638"/>
          <p14:tracePt t="47016" x="5341938" y="2298700"/>
          <p14:tracePt t="47040" x="5341938" y="2279650"/>
          <p14:tracePt t="47144" x="5334000" y="2289175"/>
          <p14:tracePt t="47163" x="5314950" y="2325688"/>
          <p14:tracePt t="47176" x="5297488" y="2343150"/>
          <p14:tracePt t="47194" x="5195888" y="2389188"/>
          <p14:tracePt t="47205" x="5122863" y="2408238"/>
          <p14:tracePt t="47224" x="5014913" y="2435225"/>
          <p14:tracePt t="47242" x="4922838" y="2435225"/>
          <p14:tracePt t="47251" x="4895850" y="2435225"/>
          <p14:tracePt t="47253" x="4895850" y="2444750"/>
          <p14:tracePt t="47271" x="4886325" y="2452688"/>
          <p14:tracePt t="47297" x="4876800" y="2452688"/>
          <p14:tracePt t="47329" x="4868863" y="2452688"/>
          <p14:tracePt t="47347" x="4840288" y="2452688"/>
          <p14:tracePt t="47359" x="4813300" y="2471738"/>
          <p14:tracePt t="47378" x="4786313" y="2471738"/>
          <p14:tracePt t="47395" x="4749800" y="2489200"/>
          <p14:tracePt t="47413" x="4722813" y="2498725"/>
          <p14:tracePt t="47438" x="4713288" y="2498725"/>
          <p14:tracePt t="47455" x="4686300" y="2508250"/>
          <p14:tracePt t="47472" x="4667250" y="2508250"/>
          <p14:tracePt t="47643" x="4659313" y="2508250"/>
          <p14:tracePt t="57802" x="4649788" y="2508250"/>
          <p14:tracePt t="57905" x="4630738" y="2508250"/>
          <p14:tracePt t="57987" x="4622800" y="2508250"/>
          <p14:tracePt t="58006" x="4613275" y="2508250"/>
          <p14:tracePt t="58031" x="4613275" y="2517775"/>
          <p14:tracePt t="58056" x="4586288" y="2517775"/>
          <p14:tracePt t="58158" x="4576763" y="2517775"/>
          <p14:tracePt t="58172" x="4567238" y="2525713"/>
          <p14:tracePt t="58189" x="4567238" y="2535238"/>
          <p14:tracePt t="58205" x="4557713" y="2535238"/>
          <p14:tracePt t="58259" x="4549775" y="2535238"/>
          <p14:tracePt t="58280" x="4549775" y="2544763"/>
          <p14:tracePt t="58312" x="4540250" y="2554288"/>
          <p14:tracePt t="58329" x="4521200" y="2562225"/>
          <p14:tracePt t="58344" x="4503738" y="2581275"/>
          <p14:tracePt t="58361" x="4503738" y="2589213"/>
          <p14:tracePt t="58375" x="4476750" y="2617788"/>
          <p14:tracePt t="58390" x="4430713" y="2662238"/>
          <p14:tracePt t="58407" x="4376738" y="2717800"/>
          <p14:tracePt t="58423" x="4348163" y="2763838"/>
          <p14:tracePt t="58440" x="4303713" y="2827338"/>
          <p14:tracePt t="58457" x="4275138" y="2863850"/>
          <p14:tracePt t="58472" x="4267200" y="2863850"/>
          <p14:tracePt t="58491" x="4267200" y="2890838"/>
          <p14:tracePt t="58659" x="4238625" y="2909888"/>
          <p14:tracePt t="58681" x="4221163" y="2927350"/>
          <p14:tracePt t="58691" x="4211638" y="2936875"/>
          <p14:tracePt t="58704" x="4202113" y="2946400"/>
          <p14:tracePt t="58722" x="4184650" y="2973388"/>
          <p14:tracePt t="58733" x="4184650" y="2982913"/>
          <p14:tracePt t="58755" x="4175125" y="3000375"/>
          <p14:tracePt t="58767" x="4165600" y="3000375"/>
          <p14:tracePt t="58847" x="4157663" y="3009900"/>
          <p14:tracePt t="58861" x="4157663" y="3027363"/>
          <p14:tracePt t="58875" x="4157663" y="3046413"/>
          <p14:tracePt t="58905" x="4157663" y="3054350"/>
          <p14:tracePt t="59314" x="4157663" y="3046413"/>
          <p14:tracePt t="59330" x="4157663" y="3036888"/>
          <p14:tracePt t="59359" x="4157663" y="3027363"/>
          <p14:tracePt t="59375" x="4175125" y="3009900"/>
          <p14:tracePt t="59598" x="4184650" y="3009900"/>
          <p14:tracePt t="59632" x="4202113" y="3036888"/>
          <p14:tracePt t="59644" x="4202113" y="3054350"/>
          <p14:tracePt t="59690" x="4202113" y="3063875"/>
          <p14:tracePt t="59754" x="4211638" y="3082925"/>
          <p14:tracePt t="59804" x="4211638" y="3090863"/>
          <p14:tracePt t="59847" x="4211638" y="3109913"/>
          <p14:tracePt t="63789" x="4211638" y="3100388"/>
          <p14:tracePt t="63797" x="4221163" y="3100388"/>
          <p14:tracePt t="64141" x="4221163" y="3090863"/>
          <p14:tracePt t="64155" x="4221163" y="3082925"/>
          <p14:tracePt t="64253" x="4221163" y="3073400"/>
          <p14:tracePt t="64272" x="4230688" y="3054350"/>
          <p14:tracePt t="65408" x="4230688" y="3073400"/>
          <p14:tracePt t="65422" x="4221163" y="3100388"/>
          <p14:tracePt t="65438" x="4202113" y="3136900"/>
          <p14:tracePt t="65455" x="4202113" y="3182938"/>
          <p14:tracePt t="65472" x="4184650" y="3236913"/>
          <p14:tracePt t="65487" x="4184650" y="3246438"/>
          <p14:tracePt t="65504" x="4184650" y="3265488"/>
          <p14:tracePt t="65657" x="4184650" y="3255963"/>
          <p14:tracePt t="65671" x="4184650" y="3246438"/>
          <p14:tracePt t="65688" x="4194175" y="3209925"/>
          <p14:tracePt t="65705" x="4194175" y="3200400"/>
          <p14:tracePt t="65727" x="4194175" y="3163888"/>
          <p14:tracePt t="65728" x="4194175" y="3155950"/>
          <p14:tracePt t="65742" x="4202113" y="3136900"/>
          <p14:tracePt t="65758" x="4202113" y="3119438"/>
          <p14:tracePt t="65772" x="4202113" y="3090863"/>
          <p14:tracePt t="65787" x="4202113" y="3082925"/>
          <p14:tracePt t="65801" x="4202113" y="3063875"/>
          <p14:tracePt t="66331" x="4202113" y="3054350"/>
          <p14:tracePt t="66354" x="4202113" y="3046413"/>
          <p14:tracePt t="66567" x="4221163" y="3063875"/>
          <p14:tracePt t="66585" x="4248150" y="3090863"/>
          <p14:tracePt t="66595" x="4267200" y="3119438"/>
          <p14:tracePt t="66612" x="4284663" y="3146425"/>
          <p14:tracePt t="66629" x="4303713" y="3173413"/>
          <p14:tracePt t="66639" x="4311650" y="3182938"/>
          <p14:tracePt t="66642" x="4311650" y="3192463"/>
          <p14:tracePt t="66660" x="4330700" y="3192463"/>
          <p14:tracePt t="66820" x="4321175" y="3136900"/>
          <p14:tracePt t="66842" x="4321175" y="3109913"/>
          <p14:tracePt t="66859" x="4321175" y="3100388"/>
          <p14:tracePt t="66877" x="4321175" y="3090863"/>
          <p14:tracePt t="66987" x="4367213" y="3090863"/>
          <p14:tracePt t="67004" x="4448175" y="3100388"/>
          <p14:tracePt t="67018" x="4557713" y="3119438"/>
          <p14:tracePt t="67031" x="4640263" y="3119438"/>
          <p14:tracePt t="67032" x="4667250" y="3127375"/>
          <p14:tracePt t="67034" x="4686300" y="3127375"/>
          <p14:tracePt t="67045" x="4776788" y="3136900"/>
          <p14:tracePt t="67077" x="4895850" y="3146425"/>
          <p14:tracePt t="67100" x="4968875" y="3163888"/>
          <p14:tracePt t="67116" x="4986338" y="3173413"/>
          <p14:tracePt t="67131" x="4995863" y="3182938"/>
          <p14:tracePt t="67191" x="5014913" y="3182938"/>
          <p14:tracePt t="67287" x="5022850" y="3182938"/>
          <p14:tracePt t="67300" x="5041900" y="3155950"/>
          <p14:tracePt t="67313" x="5078413" y="3155950"/>
          <p14:tracePt t="67327" x="5105400" y="3146425"/>
          <p14:tracePt t="67344" x="5159375" y="3119438"/>
          <p14:tracePt t="67360" x="5187950" y="3119438"/>
          <p14:tracePt t="67373" x="5187950" y="3109913"/>
          <p14:tracePt t="67423" x="5187950" y="3100388"/>
          <p14:tracePt t="67470" x="5205413" y="3100388"/>
          <p14:tracePt t="67488" x="5224463" y="3100388"/>
          <p14:tracePt t="67504" x="5241925" y="3082925"/>
          <p14:tracePt t="67521" x="5260975" y="3082925"/>
          <p14:tracePt t="67531" x="5278438" y="3073400"/>
          <p14:tracePt t="67547" x="5287963" y="3073400"/>
          <p14:tracePt t="68285" x="5324475" y="3090863"/>
          <p14:tracePt t="68296" x="5341938" y="3109913"/>
          <p14:tracePt t="68312" x="5378450" y="3155950"/>
          <p14:tracePt t="68329" x="5414963" y="3192463"/>
          <p14:tracePt t="68342" x="5451475" y="3219450"/>
          <p14:tracePt t="68359" x="5487988" y="3246438"/>
          <p14:tracePt t="68375" x="5534025" y="3282950"/>
          <p14:tracePt t="68391" x="5580063" y="3292475"/>
          <p14:tracePt t="68405" x="5616575" y="3302000"/>
          <p14:tracePt t="68421" x="5634038" y="3319463"/>
          <p14:tracePt t="68438" x="5680075" y="3338513"/>
          <p14:tracePt t="68455" x="5743575" y="3338513"/>
          <p14:tracePt t="68472" x="5807075" y="3346450"/>
          <p14:tracePt t="68496" x="5880100" y="3346450"/>
          <p14:tracePt t="68527" x="5953125" y="3328988"/>
          <p14:tracePt t="68550" x="6026150" y="3282950"/>
          <p14:tracePt t="68564" x="6080125" y="3265488"/>
          <p14:tracePt t="68580" x="6135688" y="3209925"/>
          <p14:tracePt t="68595" x="6162675" y="3182938"/>
          <p14:tracePt t="68609" x="6218238" y="3136900"/>
          <p14:tracePt t="68629" x="6235700" y="3073400"/>
          <p14:tracePt t="68639" x="6262688" y="3046413"/>
          <p14:tracePt t="68657" x="6299200" y="2982913"/>
          <p14:tracePt t="68674" x="6318250" y="2946400"/>
          <p14:tracePt t="68690" x="6326188" y="2917825"/>
          <p14:tracePt t="68707" x="6345238" y="2890838"/>
          <p14:tracePt t="68722" x="6362700" y="2854325"/>
          <p14:tracePt t="68744" x="6362700" y="2817813"/>
          <p14:tracePt t="68759" x="6362700" y="2790825"/>
          <p14:tracePt t="68779" x="6362700" y="2771775"/>
          <p14:tracePt t="68804" x="6362700" y="2727325"/>
          <p14:tracePt t="68813" x="6362700" y="2717800"/>
          <p14:tracePt t="68829" x="6345238" y="2698750"/>
          <p14:tracePt t="68846" x="6335713" y="2698750"/>
          <p14:tracePt t="68859" x="6326188" y="2681288"/>
          <p14:tracePt t="68877" x="6308725" y="2671763"/>
          <p14:tracePt t="68894" x="6272213" y="2644775"/>
          <p14:tracePt t="68908" x="6235700" y="2617788"/>
          <p14:tracePt t="68928" x="6199188" y="2581275"/>
          <p14:tracePt t="68941" x="6145213" y="2544763"/>
          <p14:tracePt t="68959" x="6108700" y="2517775"/>
          <p14:tracePt t="68987" x="6072188" y="2481263"/>
          <p14:tracePt t="68990" x="6043613" y="2471738"/>
          <p14:tracePt t="69005" x="5999163" y="2444750"/>
          <p14:tracePt t="69021" x="5935663" y="2408238"/>
          <p14:tracePt t="69035" x="5880100" y="2352675"/>
          <p14:tracePt t="69055" x="5816600" y="2306638"/>
          <p14:tracePt t="69070" x="5761038" y="2289175"/>
          <p14:tracePt t="69083" x="5743575" y="2270125"/>
          <p14:tracePt t="69099" x="5707063" y="2270125"/>
          <p14:tracePt t="69114" x="5688013" y="2262188"/>
          <p14:tracePt t="69128" x="5680075" y="2252663"/>
          <p14:tracePt t="69144" x="5643563" y="2243138"/>
          <p14:tracePt t="69158" x="5634038" y="2243138"/>
          <p14:tracePt t="70360" x="5624513" y="2243138"/>
          <p14:tracePt t="99186" x="5607050" y="2279650"/>
          <p14:tracePt t="99204" x="5570538" y="2471738"/>
          <p14:tracePt t="99218" x="5497513" y="2698750"/>
          <p14:tracePt t="99236" x="5434013" y="2946400"/>
          <p14:tracePt t="99251" x="5334000" y="3163888"/>
          <p14:tracePt t="99268" x="5141913" y="3592513"/>
          <p14:tracePt t="99269" x="5122863" y="3621088"/>
          <p14:tracePt t="99283" x="4978400" y="3967163"/>
          <p14:tracePt t="99301" x="4759325" y="4340225"/>
          <p14:tracePt t="99311" x="4749800" y="4340225"/>
          <p14:tracePt t="99328" x="4484688" y="4559300"/>
          <p14:tracePt t="99330" x="4467225" y="4559300"/>
          <p14:tracePt t="99331" x="4421188" y="4605338"/>
          <p14:tracePt t="99343" x="4194175" y="4768850"/>
          <p14:tracePt t="99362" x="3875088" y="4970463"/>
          <p14:tracePt t="99374" x="3636963" y="5089525"/>
          <p14:tracePt t="99391" x="3363913" y="5180013"/>
          <p14:tracePt t="99409" x="2981325" y="5233988"/>
          <p14:tracePt t="99422" x="2425700" y="5270500"/>
          <p14:tracePt t="99437" x="1851025" y="5280025"/>
          <p14:tracePt t="99452" x="1349375" y="5270500"/>
          <p14:tracePt t="99469" x="592138" y="51435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83E7B48-50DD-40B1-82EB-DB0F7EE991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Chapter 15: Query Processing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04C8AB1-093B-4BD3-B57D-1117443AEF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9374" y="1174689"/>
            <a:ext cx="7509376" cy="309652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Overview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Measures of Query 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Selection Operation 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Sorting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Join Operation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Other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 of Expressions</a:t>
            </a:r>
          </a:p>
        </p:txBody>
      </p:sp>
    </p:spTree>
  </p:cSld>
  <p:clrMapOvr>
    <a:masterClrMapping/>
  </p:clrMapOvr>
  <p:transition advTm="5014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>
            <a:extLst>
              <a:ext uri="{FF2B5EF4-FFF2-40B4-BE49-F238E27FC236}">
                <a16:creationId xmlns:a16="http://schemas.microsoft.com/office/drawing/2014/main" id="{B455E99A-6E33-4D71-AC5E-6946BAEB2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Sort-Merge (Cont.)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55E9DD6-1995-4144-A54F-C000727D8C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168380"/>
            <a:ext cx="7483876" cy="3945043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2.    </a:t>
            </a:r>
            <a:r>
              <a:rPr lang="en-US" altLang="en-US" b="1" dirty="0">
                <a:ea typeface="MS PGothic" panose="020B0600070205080204" pitchFamily="34" charset="-128"/>
              </a:rPr>
              <a:t>Merge the runs (N-way merge)</a:t>
            </a:r>
            <a:r>
              <a:rPr lang="en-US" altLang="en-US" dirty="0">
                <a:ea typeface="MS PGothic" panose="020B0600070205080204" pitchFamily="34" charset="-128"/>
              </a:rPr>
              <a:t>. We assume (for now) that </a:t>
            </a:r>
            <a:r>
              <a:rPr lang="en-US" altLang="en-US" i="1" dirty="0">
                <a:solidFill>
                  <a:srgbClr val="FF0000"/>
                </a:solidFill>
                <a:ea typeface="MS PGothic" panose="020B0600070205080204" pitchFamily="34" charset="-128"/>
              </a:rPr>
              <a:t>N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 &lt; </a:t>
            </a:r>
            <a:r>
              <a:rPr lang="en-US" altLang="en-US" i="1" dirty="0">
                <a:solidFill>
                  <a:srgbClr val="FF0000"/>
                </a:solidFill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. </a:t>
            </a:r>
          </a:p>
          <a:p>
            <a:pPr marL="457200" lvl="1" indent="0">
              <a:buNone/>
            </a:pPr>
            <a:r>
              <a:rPr lang="en-US" altLang="en-US" b="1" dirty="0">
                <a:solidFill>
                  <a:srgbClr val="FF9900"/>
                </a:solidFill>
                <a:ea typeface="MS PGothic" panose="020B0600070205080204" pitchFamily="34" charset="-128"/>
              </a:rPr>
              <a:t>1.</a:t>
            </a:r>
            <a:r>
              <a:rPr lang="en-US" altLang="en-US" dirty="0">
                <a:ea typeface="MS PGothic" panose="020B0600070205080204" pitchFamily="34" charset="-128"/>
              </a:rPr>
              <a:t>	Use </a:t>
            </a:r>
            <a:r>
              <a:rPr lang="en-US" altLang="en-US" i="1" dirty="0">
                <a:solidFill>
                  <a:srgbClr val="FF0000"/>
                </a:solidFill>
                <a:ea typeface="MS PGothic" panose="020B0600070205080204" pitchFamily="34" charset="-128"/>
              </a:rPr>
              <a:t>N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 blocks</a:t>
            </a:r>
            <a:r>
              <a:rPr lang="en-US" altLang="en-US" dirty="0">
                <a:ea typeface="MS PGothic" panose="020B0600070205080204" pitchFamily="34" charset="-128"/>
              </a:rPr>
              <a:t> of memory to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buffer input runs</a:t>
            </a:r>
            <a:r>
              <a:rPr lang="en-US" altLang="en-US" dirty="0">
                <a:ea typeface="MS PGothic" panose="020B0600070205080204" pitchFamily="34" charset="-128"/>
              </a:rPr>
              <a:t>, and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1 block</a:t>
            </a:r>
            <a:r>
              <a:rPr lang="en-US" altLang="en-US" dirty="0">
                <a:ea typeface="MS PGothic" panose="020B0600070205080204" pitchFamily="34" charset="-128"/>
              </a:rPr>
              <a:t> to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buffer 	output</a:t>
            </a:r>
            <a:r>
              <a:rPr lang="en-US" altLang="en-US" dirty="0">
                <a:ea typeface="MS PGothic" panose="020B0600070205080204" pitchFamily="34" charset="-128"/>
              </a:rPr>
              <a:t>. Read the first block of each run into its buffer page</a:t>
            </a:r>
          </a:p>
          <a:p>
            <a:pPr marL="457200" lvl="1" indent="0">
              <a:buNone/>
            </a:pPr>
            <a:r>
              <a:rPr lang="en-US" altLang="en-US" b="1" dirty="0">
                <a:solidFill>
                  <a:srgbClr val="FF9900"/>
                </a:solidFill>
                <a:ea typeface="MS PGothic" panose="020B0600070205080204" pitchFamily="34" charset="-128"/>
              </a:rPr>
              <a:t>2.    </a:t>
            </a:r>
            <a:r>
              <a:rPr lang="en-US" altLang="en-US" b="1" dirty="0">
                <a:ea typeface="MS PGothic" panose="020B0600070205080204" pitchFamily="34" charset="-128"/>
              </a:rPr>
              <a:t>repeat</a:t>
            </a:r>
          </a:p>
          <a:p>
            <a:pPr marL="1200150" lvl="2" indent="-342900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Select the first record (in sort order) among all buffer pages</a:t>
            </a:r>
          </a:p>
          <a:p>
            <a:pPr marL="1200150" lvl="2" indent="-342900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Write the record to the output buffer. If the output buffer is full write it to disk.</a:t>
            </a:r>
          </a:p>
          <a:p>
            <a:pPr marL="1200150" lvl="2" indent="-342900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Delete the record from its input buffer page.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If</a:t>
            </a:r>
            <a:r>
              <a:rPr lang="en-US" altLang="en-US" dirty="0">
                <a:ea typeface="MS PGothic" panose="020B0600070205080204" pitchFamily="34" charset="-128"/>
              </a:rPr>
              <a:t> the buffer page becomes empty </a:t>
            </a:r>
            <a:r>
              <a:rPr lang="en-US" altLang="en-US" b="1" dirty="0">
                <a:ea typeface="MS PGothic" panose="020B0600070205080204" pitchFamily="34" charset="-128"/>
              </a:rPr>
              <a:t>then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read the next block (if any) of the run into the buffer. </a:t>
            </a:r>
          </a:p>
          <a:p>
            <a:pPr marL="457200" lvl="1" indent="0">
              <a:buNone/>
            </a:pPr>
            <a:r>
              <a:rPr lang="en-US" altLang="en-US" b="1" dirty="0">
                <a:solidFill>
                  <a:srgbClr val="FF9900"/>
                </a:solidFill>
                <a:ea typeface="MS PGothic" panose="020B0600070205080204" pitchFamily="34" charset="-128"/>
              </a:rPr>
              <a:t>3.</a:t>
            </a:r>
            <a:r>
              <a:rPr lang="en-US" altLang="en-US" b="1" dirty="0">
                <a:ea typeface="MS PGothic" panose="020B0600070205080204" pitchFamily="34" charset="-128"/>
              </a:rPr>
              <a:t>    until</a:t>
            </a:r>
            <a:r>
              <a:rPr lang="en-US" altLang="en-US" dirty="0">
                <a:ea typeface="MS PGothic" panose="020B0600070205080204" pitchFamily="34" charset="-128"/>
              </a:rPr>
              <a:t> all input buffer pages are empty: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31BA788F-328E-4737-ADB9-DA5CB499B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88"/>
    </mc:Choice>
    <mc:Fallback>
      <p:transition spd="slow" advTm="102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055" x="209550" y="2963863"/>
          <p14:tracePt t="42971" x="236538" y="2963863"/>
          <p14:tracePt t="42990" x="309563" y="2963863"/>
          <p14:tracePt t="43013" x="392113" y="2954338"/>
          <p14:tracePt t="43015" x="409575" y="2954338"/>
          <p14:tracePt t="43018" x="428625" y="2954338"/>
          <p14:tracePt t="43019" x="438150" y="2954338"/>
          <p14:tracePt t="43039" x="655638" y="2954338"/>
          <p14:tracePt t="43041" x="674688" y="2954338"/>
          <p14:tracePt t="43056" x="911225" y="2927350"/>
          <p14:tracePt t="43069" x="1076325" y="2909888"/>
          <p14:tracePt t="43070" x="1112838" y="2909888"/>
          <p14:tracePt t="43071" x="1130300" y="2900363"/>
          <p14:tracePt t="43072" x="1157288" y="2900363"/>
          <p14:tracePt t="43086" x="1431925" y="2873375"/>
          <p14:tracePt t="43087" x="1449388" y="2873375"/>
          <p14:tracePt t="43099" x="1722438" y="2854325"/>
          <p14:tracePt t="43117" x="2114550" y="2844800"/>
          <p14:tracePt t="43131" x="2406650" y="2836863"/>
          <p14:tracePt t="43145" x="2616200" y="2827338"/>
          <p14:tracePt t="43145" x="2635250" y="2817813"/>
          <p14:tracePt t="43163" x="2844800" y="2808288"/>
          <p14:tracePt t="43181" x="2962275" y="2790825"/>
          <p14:tracePt t="43191" x="3017838" y="2790825"/>
          <p14:tracePt t="43209" x="3090863" y="2771775"/>
          <p14:tracePt t="43222" x="3154363" y="2744788"/>
          <p14:tracePt t="43239" x="3217863" y="2708275"/>
          <p14:tracePt t="43252" x="3273425" y="2690813"/>
          <p14:tracePt t="43269" x="3382963" y="2625725"/>
          <p14:tracePt t="43286" x="3500438" y="2571750"/>
          <p14:tracePt t="43300" x="3600450" y="2525713"/>
          <p14:tracePt t="43315" x="3692525" y="2498725"/>
          <p14:tracePt t="43331" x="3802063" y="2471738"/>
          <p14:tracePt t="43348" x="3892550" y="2444750"/>
          <p14:tracePt t="43365" x="3984625" y="2408238"/>
          <p14:tracePt t="43381" x="4029075" y="2389188"/>
          <p14:tracePt t="43399" x="4048125" y="2379663"/>
          <p14:tracePt t="43414" x="4065588" y="2362200"/>
          <p14:tracePt t="43431" x="4094163" y="2343150"/>
          <p14:tracePt t="43454" x="4111625" y="2335213"/>
          <p14:tracePt t="46237" x="4111625" y="2362200"/>
          <p14:tracePt t="46255" x="4102100" y="2489200"/>
          <p14:tracePt t="46268" x="4094163" y="2635250"/>
          <p14:tracePt t="46286" x="4084638" y="2827338"/>
          <p14:tracePt t="46299" x="4094163" y="2963863"/>
          <p14:tracePt t="46315" x="4129088" y="3073400"/>
          <p14:tracePt t="46331" x="4129088" y="3155950"/>
          <p14:tracePt t="46349" x="4165600" y="3228975"/>
          <p14:tracePt t="46365" x="4175125" y="3292475"/>
          <p14:tracePt t="46381" x="4184650" y="3355975"/>
          <p14:tracePt t="46397" x="4184650" y="3446463"/>
          <p14:tracePt t="46416" x="4211638" y="3565525"/>
          <p14:tracePt t="46423" x="4230688" y="3621088"/>
          <p14:tracePt t="46427" x="4230688" y="3657600"/>
          <p14:tracePt t="46447" x="4248150" y="3757613"/>
          <p14:tracePt t="46471" x="4248150" y="3857625"/>
          <p14:tracePt t="46495" x="4238625" y="3903663"/>
          <p14:tracePt t="46512" x="4238625" y="3921125"/>
          <p14:tracePt t="46530" x="4211638" y="3957638"/>
          <p14:tracePt t="46540" x="4211638" y="3967163"/>
          <p14:tracePt t="46568" x="4211638" y="4013200"/>
          <p14:tracePt t="46580" x="4184650" y="4049713"/>
          <p14:tracePt t="46598" x="4184650" y="4076700"/>
          <p14:tracePt t="46614" x="4157663" y="4113213"/>
          <p14:tracePt t="46630" x="4157663" y="4130675"/>
          <p14:tracePt t="46647" x="4138613" y="4159250"/>
          <p14:tracePt t="46664" x="4138613" y="4203700"/>
          <p14:tracePt t="46674" x="4121150" y="4240213"/>
          <p14:tracePt t="46690" x="4121150" y="4286250"/>
          <p14:tracePt t="46706" x="4121150" y="4332288"/>
          <p14:tracePt t="46723" x="4121150" y="4368800"/>
          <p14:tracePt t="46737" x="4121150" y="4386263"/>
          <p14:tracePt t="46823" x="4121150" y="4395788"/>
          <p14:tracePt t="46866" x="4121150" y="4413250"/>
          <p14:tracePt t="46886" x="4121150" y="4422775"/>
          <p14:tracePt t="46944" x="4121150" y="4432300"/>
          <p14:tracePt t="46962" x="4121150" y="4441825"/>
          <p14:tracePt t="46979" x="4102100" y="4449763"/>
          <p14:tracePt t="47005" x="4075113" y="4495800"/>
          <p14:tracePt t="47022" x="4057650" y="4532313"/>
          <p14:tracePt t="47034" x="4057650" y="4551363"/>
          <p14:tracePt t="47052" x="4038600" y="4568825"/>
          <p14:tracePt t="47066" x="4038600" y="4578350"/>
          <p14:tracePt t="47302" x="4038600" y="4568825"/>
          <p14:tracePt t="47317" x="4057650" y="4551363"/>
          <p14:tracePt t="47332" x="4111625" y="4522788"/>
          <p14:tracePt t="47348" x="4202113" y="4468813"/>
          <p14:tracePt t="47365" x="4376738" y="4368800"/>
          <p14:tracePt t="47366" x="4384675" y="4359275"/>
          <p14:tracePt t="47381" x="4540250" y="4249738"/>
          <p14:tracePt t="47405" x="4776788" y="4149725"/>
          <p14:tracePt t="47406" x="4786313" y="4140200"/>
          <p14:tracePt t="47434" x="5005388" y="4021138"/>
          <p14:tracePt t="47450" x="5251450" y="3894138"/>
          <p14:tracePt t="47466" x="5397500" y="3840163"/>
          <p14:tracePt t="47483" x="5514975" y="3803650"/>
          <p14:tracePt t="47500" x="5670550" y="3757613"/>
          <p14:tracePt t="47523" x="5807075" y="3721100"/>
          <p14:tracePt t="47539" x="5926138" y="3702050"/>
          <p14:tracePt t="47550" x="6016625" y="3694113"/>
          <p14:tracePt t="47566" x="6153150" y="3694113"/>
          <p14:tracePt t="47581" x="6208713" y="3694113"/>
          <p14:tracePt t="47598" x="6335713" y="3694113"/>
          <p14:tracePt t="47616" x="6500813" y="3694113"/>
          <p14:tracePt t="47632" x="6564313" y="3694113"/>
          <p14:tracePt t="47648" x="6737350" y="3702050"/>
          <p14:tracePt t="47665" x="6973888" y="3721100"/>
          <p14:tracePt t="47682" x="7146925" y="3748088"/>
          <p14:tracePt t="47698" x="7275513" y="3775075"/>
          <p14:tracePt t="47705" x="7366000" y="3803650"/>
          <p14:tracePt t="47721" x="7466013" y="3840163"/>
          <p14:tracePt t="47738" x="7512050" y="3840163"/>
          <p14:tracePt t="47755" x="7521575" y="3848100"/>
          <p14:tracePt t="47771" x="7531100" y="3848100"/>
          <p14:tracePt t="47818" x="7539038" y="3848100"/>
          <p14:tracePt t="47838" x="7548563" y="3848100"/>
          <p14:tracePt t="47853" x="7567613" y="3848100"/>
          <p14:tracePt t="47869" x="7631113" y="3848100"/>
          <p14:tracePt t="47885" x="7721600" y="3848100"/>
          <p14:tracePt t="47900" x="7777163" y="3848100"/>
          <p14:tracePt t="47928" x="7850188" y="3848100"/>
          <p14:tracePt t="47943" x="7858125" y="3848100"/>
          <p14:tracePt t="47956" x="7877175" y="3848100"/>
          <p14:tracePt t="48022" x="7877175" y="3840163"/>
          <p14:tracePt t="93740" x="7994650" y="3803650"/>
          <p14:tracePt t="93759" x="8132763" y="3738563"/>
          <p14:tracePt t="93770" x="8150225" y="3730625"/>
          <p14:tracePt t="94159" x="8150225" y="3702050"/>
          <p14:tracePt t="94174" x="8104188" y="3684588"/>
          <p14:tracePt t="94190" x="8086725" y="3665538"/>
          <p14:tracePt t="94207" x="8067675" y="3657600"/>
          <p14:tracePt t="94224" x="8050213" y="3648075"/>
          <p14:tracePt t="94240" x="8031163" y="3648075"/>
          <p14:tracePt t="94273" x="8004175" y="3648075"/>
          <p14:tracePt t="94291" x="7977188" y="3648075"/>
          <p14:tracePt t="94301" x="7940675" y="3648075"/>
          <p14:tracePt t="94317" x="7885113" y="3675063"/>
          <p14:tracePt t="94330" x="7831138" y="3738563"/>
          <p14:tracePt t="94347" x="7785100" y="3821113"/>
          <p14:tracePt t="94361" x="7767638" y="3875088"/>
          <p14:tracePt t="94379" x="7740650" y="3921125"/>
          <p14:tracePt t="94393" x="7740650" y="3957638"/>
          <p14:tracePt t="100747" x="7621588" y="3994150"/>
          <p14:tracePt t="100749" x="7594600" y="4003675"/>
          <p14:tracePt t="100761" x="7458075" y="4103688"/>
          <p14:tracePt t="100773" x="7421563" y="4203700"/>
          <p14:tracePt t="100774" x="7412038" y="4213225"/>
          <p14:tracePt t="100789" x="7248525" y="4422775"/>
          <p14:tracePt t="100800" x="7110413" y="4532313"/>
          <p14:tracePt t="100819" x="6673850" y="4841875"/>
          <p14:tracePt t="100821" x="6581775" y="4897438"/>
          <p14:tracePt t="100822" x="6573838" y="4943475"/>
          <p14:tracePt t="100834" x="6454775" y="5106988"/>
          <p14:tracePt t="100848" x="5980113" y="5399088"/>
          <p14:tracePt t="100862" x="5470525" y="5754688"/>
          <p14:tracePt t="100879" x="4530725" y="6346825"/>
          <p14:tracePt t="100894" x="3792538" y="6731000"/>
          <p14:tracePt t="100956" x="1968500" y="6702425"/>
          <p14:tracePt t="100975" x="1449388" y="6310313"/>
          <p14:tracePt t="100992" x="793750" y="578167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>
            <a:extLst>
              <a:ext uri="{FF2B5EF4-FFF2-40B4-BE49-F238E27FC236}">
                <a16:creationId xmlns:a16="http://schemas.microsoft.com/office/drawing/2014/main" id="{7F8477BF-A00E-4926-BD0B-683BCBA00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Sort-Merge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8BC4BBE-E990-4F52-8483-E23470A741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79" y="1162657"/>
            <a:ext cx="7482474" cy="2735577"/>
          </a:xfrm>
        </p:spPr>
        <p:txBody>
          <a:bodyPr/>
          <a:lstStyle/>
          <a:p>
            <a:pPr>
              <a:tabLst>
                <a:tab pos="2120900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If </a:t>
            </a:r>
            <a:r>
              <a:rPr lang="en-US" altLang="en-US" i="1" dirty="0">
                <a:solidFill>
                  <a:srgbClr val="FF0000"/>
                </a:solidFill>
                <a:ea typeface="MS PGothic" panose="020B0600070205080204" pitchFamily="34" charset="-128"/>
              </a:rPr>
              <a:t>N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 </a:t>
            </a:r>
            <a:r>
              <a:rPr lang="en-US" altLang="en-US" i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several merge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passes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are required.</a:t>
            </a:r>
          </a:p>
          <a:p>
            <a:pPr lvl="1">
              <a:tabLst>
                <a:tab pos="2120900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In each pass, contiguous groups of </a:t>
            </a:r>
            <a:r>
              <a:rPr lang="en-US" altLang="en-US" i="1" dirty="0">
                <a:ea typeface="MS PGothic" panose="020B0600070205080204" pitchFamily="34" charset="-128"/>
              </a:rPr>
              <a:t>M </a:t>
            </a:r>
            <a:r>
              <a:rPr lang="en-US" altLang="en-US" dirty="0">
                <a:ea typeface="MS PGothic" panose="020B0600070205080204" pitchFamily="34" charset="-128"/>
              </a:rPr>
              <a:t>- 1 runs are merged. </a:t>
            </a:r>
          </a:p>
          <a:p>
            <a:pPr lvl="1">
              <a:tabLst>
                <a:tab pos="2120900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A pass reduces the number of runs by a factor of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-1, and creates runs longer by the same factor. </a:t>
            </a:r>
          </a:p>
          <a:p>
            <a:pPr lvl="2">
              <a:tabLst>
                <a:tab pos="2120900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E.g.  If M=11, and there are 90 runs, one pass reduces the number of runs to 9, each 10 times the size of the initial runs</a:t>
            </a:r>
          </a:p>
          <a:p>
            <a:pPr lvl="1">
              <a:tabLst>
                <a:tab pos="2120900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Repeated passes are performed till all runs have been merged into one.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0D937C19-0674-4EBE-A978-9D87F9C3D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575"/>
    </mc:Choice>
    <mc:Fallback>
      <p:transition spd="slow" advTm="132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36" x="73025" y="2635250"/>
          <p14:tracePt t="1254" x="146050" y="2671763"/>
          <p14:tracePt t="1268" x="200025" y="2698750"/>
          <p14:tracePt t="1286" x="273050" y="2717800"/>
          <p14:tracePt t="1299" x="301625" y="2727325"/>
          <p14:tracePt t="1313" x="328613" y="2735263"/>
          <p14:tracePt t="1342" x="336550" y="2744788"/>
          <p14:tracePt t="20165" x="346075" y="2744788"/>
          <p14:tracePt t="53061" x="346075" y="2735263"/>
          <p14:tracePt t="128308" x="336550" y="2708275"/>
          <p14:tracePt t="128371" x="336550" y="2698750"/>
          <p14:tracePt t="129935" x="328613" y="2698750"/>
          <p14:tracePt t="129953" x="319088" y="2698750"/>
          <p14:tracePt t="129982" x="319088" y="2708275"/>
          <p14:tracePt t="130026" x="319088" y="2717800"/>
          <p14:tracePt t="131384" x="282575" y="2717800"/>
          <p14:tracePt t="131403" x="219075" y="2698750"/>
          <p14:tracePt t="131420" x="146050" y="2671763"/>
          <p14:tracePt t="131436" x="26988" y="261778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1026">
            <a:extLst>
              <a:ext uri="{FF2B5EF4-FFF2-40B4-BE49-F238E27FC236}">
                <a16:creationId xmlns:a16="http://schemas.microsoft.com/office/drawing/2014/main" id="{DFC73E65-9AFD-4ECD-9AF3-77E9B19EF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Merge Sort (Cont.)</a:t>
            </a:r>
          </a:p>
        </p:txBody>
      </p:sp>
      <p:sp>
        <p:nvSpPr>
          <p:cNvPr id="46083" name="Rectangle 1027">
            <a:extLst>
              <a:ext uri="{FF2B5EF4-FFF2-40B4-BE49-F238E27FC236}">
                <a16:creationId xmlns:a16="http://schemas.microsoft.com/office/drawing/2014/main" id="{DE302D56-8B04-422C-8D1F-3315935AF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5" y="1150625"/>
            <a:ext cx="7510508" cy="42154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analysis: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1 block per run</a:t>
            </a:r>
            <a:r>
              <a:rPr lang="en-US" altLang="en-US" dirty="0">
                <a:ea typeface="MS PGothic" panose="020B0600070205080204" pitchFamily="34" charset="-128"/>
              </a:rPr>
              <a:t> leads to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too many seeks</a:t>
            </a:r>
            <a:r>
              <a:rPr lang="en-US" altLang="en-US" dirty="0">
                <a:ea typeface="MS PGothic" panose="020B0600070205080204" pitchFamily="34" charset="-128"/>
              </a:rPr>
              <a:t> during merge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 use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b</a:t>
            </a:r>
            <a:r>
              <a:rPr lang="en-US" altLang="en-US" dirty="0">
                <a:ea typeface="MS PGothic" panose="020B0600070205080204" pitchFamily="34" charset="-128"/>
              </a:rPr>
              <a:t> buffer blocks per run</a:t>
            </a:r>
            <a:endParaRPr lang="en-US" altLang="en-US" baseline="-25000" dirty="0">
              <a:ea typeface="MS PGothic" panose="020B0600070205080204" pitchFamily="34" charset="-128"/>
            </a:endParaRPr>
          </a:p>
          <a:p>
            <a:pPr lvl="3">
              <a:lnSpc>
                <a:spcPct val="90000"/>
              </a:lnSpc>
              <a:buFont typeface="Times New Roman" panose="02020603050405020304" pitchFamily="18" charset="0"/>
              <a:buNone/>
            </a:pPr>
            <a:r>
              <a:rPr lang="en-US" altLang="en-US" dirty="0">
                <a:ea typeface="MS PGothic" panose="020B0600070205080204" pitchFamily="34" charset="-128"/>
                <a:sym typeface="Wingdings" panose="05000000000000000000" pitchFamily="2" charset="2"/>
              </a:rPr>
              <a:t>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read/write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blocks at a time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merge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M/b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 - 1 runs in one pass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Total number of merge passes required: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log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M/b</a:t>
            </a:r>
            <a:r>
              <a:rPr lang="en-US" altLang="en-US" i="1" baseline="-4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Block transfers for initial run creation as well as in each pass is 2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final pass, we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count write cost 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We ignore final write cost for all operations since the output of an operation may be sent to the parent operation without being written to disk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Thus total number of block transfers for external sorting: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		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</a:rPr>
              <a:t> 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log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M/b</a:t>
            </a:r>
            <a:r>
              <a:rPr lang="en-US" altLang="en-US" i="1" baseline="-4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+ 1) 	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Seeks: next slide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5505312-DD7F-4DC3-B8AF-FA0EA0F32FBE}"/>
              </a:ext>
            </a:extLst>
          </p:cNvPr>
          <p:cNvSpPr txBox="1"/>
          <p:nvPr/>
        </p:nvSpPr>
        <p:spPr>
          <a:xfrm>
            <a:off x="7518874" y="2494721"/>
            <a:ext cx="152798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Read </a:t>
            </a:r>
            <a:r>
              <a:rPr lang="en-US" altLang="en-US" i="1" dirty="0" err="1"/>
              <a:t>b</a:t>
            </a:r>
            <a:r>
              <a:rPr lang="en-US" altLang="en-US" i="1" baseline="-25000" dirty="0" err="1"/>
              <a:t>r</a:t>
            </a:r>
            <a:r>
              <a:rPr lang="en-US" altLang="zh-TW" dirty="0"/>
              <a:t> blocks</a:t>
            </a:r>
          </a:p>
          <a:p>
            <a:r>
              <a:rPr lang="en-US" altLang="zh-TW" dirty="0"/>
              <a:t>Write </a:t>
            </a:r>
            <a:r>
              <a:rPr lang="en-US" altLang="en-US" i="1" dirty="0" err="1"/>
              <a:t>b</a:t>
            </a:r>
            <a:r>
              <a:rPr lang="en-US" altLang="en-US" i="1" baseline="-25000" dirty="0" err="1"/>
              <a:t>r</a:t>
            </a:r>
            <a:r>
              <a:rPr lang="en-US" altLang="zh-TW" dirty="0"/>
              <a:t> blocks</a:t>
            </a:r>
            <a:endParaRPr lang="zh-TW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>
            <a:extLst>
              <a:ext uri="{FF2B5EF4-FFF2-40B4-BE49-F238E27FC236}">
                <a16:creationId xmlns:a16="http://schemas.microsoft.com/office/drawing/2014/main" id="{37F47688-C60A-4B93-A080-91044678D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Merge Sort (Cont.)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0ABE10F-E8EA-413F-AB31-270B5A8638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162657"/>
            <a:ext cx="7103771" cy="316871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Cost of seeks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During run generation: one seek to read each run and one seek to write each run</a:t>
            </a:r>
          </a:p>
          <a:p>
            <a:pPr lvl="2"/>
            <a:r>
              <a:rPr lang="en-US" altLang="en-US" i="1" dirty="0">
                <a:ea typeface="MS PGothic" panose="020B0600070205080204" pitchFamily="34" charset="-128"/>
              </a:rPr>
              <a:t> 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During the merge phase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Need </a:t>
            </a:r>
            <a:r>
              <a:rPr lang="en-US" altLang="en-US" i="1" dirty="0">
                <a:ea typeface="MS PGothic" panose="020B0600070205080204" pitchFamily="34" charset="-128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seeks for each merge pass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except the final one which does not require a write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Total number of seeks: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</a:t>
            </a:r>
            <a:r>
              <a:rPr lang="en-US" altLang="en-US" i="1" dirty="0">
                <a:ea typeface="MS PGothic" panose="020B0600070205080204" pitchFamily="34" charset="-128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(</a:t>
            </a:r>
            <a:r>
              <a:rPr lang="en-US" altLang="en-US" i="1" dirty="0">
                <a:ea typeface="MS PGothic" panose="020B0600070205080204" pitchFamily="34" charset="-128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</a:t>
            </a:r>
            <a:r>
              <a:rPr lang="en-US" altLang="en-US" i="1" baseline="-4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-1)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879B8AA5-A0A8-4838-ADA1-686E9F72F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Join Operation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9C29A8-5587-4BF6-ABF6-F0C97C489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5" y="1153195"/>
            <a:ext cx="7542632" cy="377029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Several different algorithms to implement joins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Block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Indexed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Merge-join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Hash-join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Choice based on cost estimate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Examples use the following information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records of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5,000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10,000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of  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   100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     400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C103FE-388F-4F2D-8C95-3105B9D3F7AC}"/>
              </a:ext>
            </a:extLst>
          </p:cNvPr>
          <p:cNvSpPr/>
          <p:nvPr/>
        </p:nvSpPr>
        <p:spPr>
          <a:xfrm>
            <a:off x="3089187" y="4923487"/>
            <a:ext cx="2545890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/>
              <a:t>Example: </a:t>
            </a:r>
            <a:r>
              <a:rPr lang="zh-TW" altLang="en-US" dirty="0"/>
              <a:t>student ⋈ takes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>
            <a:extLst>
              <a:ext uri="{FF2B5EF4-FFF2-40B4-BE49-F238E27FC236}">
                <a16:creationId xmlns:a16="http://schemas.microsoft.com/office/drawing/2014/main" id="{91286922-3E05-43EB-BC96-525D4D8EE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</a:t>
            </a:r>
          </a:p>
        </p:txBody>
      </p:sp>
      <p:sp>
        <p:nvSpPr>
          <p:cNvPr id="52227" name="Rectangle 1027">
            <a:extLst>
              <a:ext uri="{FF2B5EF4-FFF2-40B4-BE49-F238E27FC236}">
                <a16:creationId xmlns:a16="http://schemas.microsoft.com/office/drawing/2014/main" id="{D21FCF93-DB51-4923-B080-101A70BED1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154944"/>
            <a:ext cx="7729413" cy="3216838"/>
          </a:xfrm>
        </p:spPr>
        <p:txBody>
          <a:bodyPr/>
          <a:lstStyle/>
          <a:p>
            <a:pPr>
              <a:tabLst>
                <a:tab pos="461963" algn="l"/>
                <a:tab pos="850900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To compute the theta join       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for each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        for each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  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test pair 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to see if they satisfy the join condition 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	     if they do, add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•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to the result.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        </a:t>
            </a: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     </a:t>
            </a:r>
            <a:r>
              <a:rPr lang="en-US" altLang="en-US" b="1" dirty="0" err="1">
                <a:ea typeface="MS PGothic" panose="020B0600070205080204" pitchFamily="34" charset="-128"/>
                <a:sym typeface="Greek Symbols" pitchFamily="18" charset="2"/>
              </a:rPr>
              <a:t>end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outer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inner 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of the join.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  <a:sym typeface="Greek Symbols" pitchFamily="18" charset="2"/>
              </a:rPr>
              <a:t>Requires no indices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and can be used with any kind of join condition.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  <a:sym typeface="Greek Symbols" pitchFamily="18" charset="2"/>
              </a:rPr>
              <a:t>Expensive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since it examines every pair of tuples in the two relations. 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4F7FDC1-1A61-4718-A876-D786A2A42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901841"/>
              </p:ext>
            </p:extLst>
          </p:nvPr>
        </p:nvGraphicFramePr>
        <p:xfrm>
          <a:off x="3665551" y="4281996"/>
          <a:ext cx="58044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446">
                  <a:extLst>
                    <a:ext uri="{9D8B030D-6E8A-4147-A177-3AD203B41FA5}">
                      <a16:colId xmlns:a16="http://schemas.microsoft.com/office/drawing/2014/main" val="1356161691"/>
                    </a:ext>
                  </a:extLst>
                </a:gridCol>
              </a:tblGrid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1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685544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2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917434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3</a:t>
                      </a:r>
                      <a:endParaRPr lang="zh-TW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347207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4</a:t>
                      </a:r>
                      <a:endParaRPr lang="zh-TW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78176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5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88368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6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621197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552AF996-C066-404B-B6AB-C4A312F63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554490"/>
              </p:ext>
            </p:extLst>
          </p:nvPr>
        </p:nvGraphicFramePr>
        <p:xfrm>
          <a:off x="5096786" y="4281996"/>
          <a:ext cx="58044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446">
                  <a:extLst>
                    <a:ext uri="{9D8B030D-6E8A-4147-A177-3AD203B41FA5}">
                      <a16:colId xmlns:a16="http://schemas.microsoft.com/office/drawing/2014/main" val="1356161691"/>
                    </a:ext>
                  </a:extLst>
                </a:gridCol>
              </a:tblGrid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</a:t>
                      </a:r>
                      <a:r>
                        <a:rPr lang="en-US" altLang="zh-TW" baseline="-25000" dirty="0"/>
                        <a:t>1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685544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</a:t>
                      </a:r>
                      <a:r>
                        <a:rPr lang="en-US" altLang="zh-TW" baseline="-25000" dirty="0"/>
                        <a:t>2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917434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</a:t>
                      </a:r>
                      <a:r>
                        <a:rPr lang="en-US" altLang="zh-TW" baseline="-25000" dirty="0"/>
                        <a:t>3</a:t>
                      </a:r>
                      <a:endParaRPr lang="zh-TW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347207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</a:t>
                      </a:r>
                      <a:r>
                        <a:rPr lang="en-US" altLang="zh-TW" baseline="-25000" dirty="0"/>
                        <a:t>4</a:t>
                      </a:r>
                      <a:endParaRPr lang="zh-TW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78176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E83BA44E-0C4A-409E-A2D4-83376A021CD4}"/>
              </a:ext>
            </a:extLst>
          </p:cNvPr>
          <p:cNvSpPr txBox="1"/>
          <p:nvPr/>
        </p:nvSpPr>
        <p:spPr>
          <a:xfrm>
            <a:off x="6528021" y="4099123"/>
            <a:ext cx="24889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Suppose that one block stores two records.</a:t>
            </a:r>
          </a:p>
          <a:p>
            <a:r>
              <a:rPr lang="en-US" altLang="zh-TW" dirty="0"/>
              <a:t>Test sequence: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1</a:t>
            </a:r>
            <a:r>
              <a:rPr lang="en-US" altLang="zh-TW" dirty="0"/>
              <a:t>, s</a:t>
            </a:r>
            <a:r>
              <a:rPr lang="en-US" altLang="zh-TW" baseline="-25000" dirty="0"/>
              <a:t>1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1</a:t>
            </a:r>
            <a:r>
              <a:rPr lang="en-US" altLang="zh-TW" dirty="0"/>
              <a:t>, s</a:t>
            </a:r>
            <a:r>
              <a:rPr lang="en-US" altLang="zh-TW" baseline="-25000" dirty="0"/>
              <a:t>2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1</a:t>
            </a:r>
            <a:r>
              <a:rPr lang="en-US" altLang="zh-TW" dirty="0"/>
              <a:t>, s</a:t>
            </a:r>
            <a:r>
              <a:rPr lang="en-US" altLang="zh-TW" baseline="-25000" dirty="0"/>
              <a:t>3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1</a:t>
            </a:r>
            <a:r>
              <a:rPr lang="en-US" altLang="zh-TW" dirty="0"/>
              <a:t>, s</a:t>
            </a:r>
            <a:r>
              <a:rPr lang="en-US" altLang="zh-TW" baseline="-25000" dirty="0"/>
              <a:t>4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2</a:t>
            </a:r>
            <a:r>
              <a:rPr lang="en-US" altLang="zh-TW" dirty="0"/>
              <a:t>, s</a:t>
            </a:r>
            <a:r>
              <a:rPr lang="en-US" altLang="zh-TW" baseline="-25000" dirty="0"/>
              <a:t>1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2</a:t>
            </a:r>
            <a:r>
              <a:rPr lang="en-US" altLang="zh-TW" dirty="0"/>
              <a:t>, s</a:t>
            </a:r>
            <a:r>
              <a:rPr lang="en-US" altLang="zh-TW" baseline="-25000" dirty="0"/>
              <a:t>2</a:t>
            </a:r>
          </a:p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1D7BD76-7023-4668-BFE7-4E16A3C7F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51"/>
    </mc:Choice>
    <mc:Fallback>
      <p:transition spd="slow" advTm="12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5" x="36513" y="2554288"/>
          <p14:tracePt t="286" x="26988" y="2554288"/>
          <p14:tracePt t="304" x="17463" y="2554288"/>
          <p14:tracePt t="353" x="17463" y="2571750"/>
          <p14:tracePt t="366" x="46038" y="2598738"/>
          <p14:tracePt t="378" x="90488" y="2625725"/>
          <p14:tracePt t="397" x="192088" y="2671763"/>
          <p14:tracePt t="407" x="246063" y="2690813"/>
          <p14:tracePt t="424" x="309563" y="2717800"/>
          <p14:tracePt t="437" x="328613" y="2727325"/>
          <p14:tracePt t="475" x="346075" y="2735263"/>
          <p14:tracePt t="27087" x="346075" y="2727325"/>
          <p14:tracePt t="27099" x="355600" y="2717800"/>
          <p14:tracePt t="27114" x="401638" y="2717800"/>
          <p14:tracePt t="27129" x="482600" y="2790825"/>
          <p14:tracePt t="27146" x="492125" y="2790825"/>
          <p14:tracePt t="27379" x="511175" y="2790825"/>
          <p14:tracePt t="27394" x="584200" y="2771775"/>
          <p14:tracePt t="27409" x="674688" y="2754313"/>
          <p14:tracePt t="27410" x="684213" y="2754313"/>
          <p14:tracePt t="27422" x="728663" y="2735263"/>
          <p14:tracePt t="27444" x="784225" y="2708275"/>
          <p14:tracePt t="27460" x="830263" y="2681288"/>
          <p14:tracePt t="27460" x="838200" y="2681288"/>
          <p14:tracePt t="27475" x="893763" y="2654300"/>
          <p14:tracePt t="27476" x="903288" y="2654300"/>
          <p14:tracePt t="27477" x="911225" y="2654300"/>
          <p14:tracePt t="27484" x="939800" y="2644775"/>
          <p14:tracePt t="27504" x="1039813" y="2598738"/>
          <p14:tracePt t="27517" x="1103313" y="2571750"/>
          <p14:tracePt t="27532" x="1176338" y="2525713"/>
          <p14:tracePt t="27546" x="1239838" y="2481263"/>
          <p14:tracePt t="27567" x="1330325" y="2389188"/>
          <p14:tracePt t="27583" x="1403350" y="2325688"/>
          <p14:tracePt t="27600" x="1504950" y="2262188"/>
          <p14:tracePt t="27616" x="1576388" y="2197100"/>
          <p14:tracePt t="27627" x="1622425" y="2143125"/>
          <p14:tracePt t="27628" x="1631950" y="2133600"/>
          <p14:tracePt t="27646" x="1704975" y="2033588"/>
          <p14:tracePt t="27661" x="1731963" y="1979613"/>
          <p14:tracePt t="27679" x="1758950" y="1951038"/>
          <p14:tracePt t="27696" x="1758950" y="1943100"/>
          <p14:tracePt t="32394" x="1787525" y="1960563"/>
          <p14:tracePt t="32412" x="1814513" y="1987550"/>
          <p14:tracePt t="32426" x="1841500" y="2006600"/>
          <p14:tracePt t="32438" x="1868488" y="2016125"/>
          <p14:tracePt t="32454" x="1895475" y="2043113"/>
          <p14:tracePt t="32467" x="1914525" y="2060575"/>
          <p14:tracePt t="32485" x="1931988" y="2097088"/>
          <p14:tracePt t="32500" x="1951038" y="2116138"/>
          <p14:tracePt t="32517" x="1968500" y="2133600"/>
          <p14:tracePt t="32532" x="1968500" y="2152650"/>
          <p14:tracePt t="32550" x="1978025" y="2170113"/>
          <p14:tracePt t="32568" x="1987550" y="2179638"/>
          <p14:tracePt t="32579" x="1997075" y="2179638"/>
          <p14:tracePt t="32600" x="1997075" y="2189163"/>
          <p14:tracePt t="45109" x="2005013" y="2179638"/>
          <p14:tracePt t="45129" x="2014538" y="2179638"/>
          <p14:tracePt t="45243" x="1987550" y="2179638"/>
          <p14:tracePt t="45250" x="1978025" y="2179638"/>
          <p14:tracePt t="45267" x="1960563" y="2179638"/>
          <p14:tracePt t="45283" x="1931988" y="2206625"/>
          <p14:tracePt t="45298" x="1878013" y="2225675"/>
          <p14:tracePt t="45313" x="1831975" y="2262188"/>
          <p14:tracePt t="45327" x="1795463" y="2279650"/>
          <p14:tracePt t="45348" x="1722438" y="2325688"/>
          <p14:tracePt t="45364" x="1641475" y="2371725"/>
          <p14:tracePt t="45380" x="1531938" y="2416175"/>
          <p14:tracePt t="45396" x="1431925" y="2462213"/>
          <p14:tracePt t="45410" x="1358900" y="2508250"/>
          <p14:tracePt t="45428" x="1258888" y="2571750"/>
          <p14:tracePt t="45444" x="1166813" y="2617788"/>
          <p14:tracePt t="45451" x="1149350" y="2635250"/>
          <p14:tracePt t="45480" x="1112838" y="2662238"/>
          <p14:tracePt t="45517" x="1084263" y="2681288"/>
          <p14:tracePt t="45533" x="1047750" y="2717800"/>
          <p14:tracePt t="45551" x="1011238" y="2744788"/>
          <p14:tracePt t="45562" x="1011238" y="2754313"/>
          <p14:tracePt t="45580" x="1003300" y="2763838"/>
          <p14:tracePt t="45627" x="993775" y="2781300"/>
          <p14:tracePt t="45644" x="984250" y="2790825"/>
          <p14:tracePt t="45709" x="984250" y="2800350"/>
          <p14:tracePt t="45720" x="974725" y="2817813"/>
          <p14:tracePt t="45721" x="974725" y="2827338"/>
          <p14:tracePt t="45735" x="966788" y="2844800"/>
          <p14:tracePt t="45750" x="957263" y="2854325"/>
          <p14:tracePt t="45767" x="957263" y="2863850"/>
          <p14:tracePt t="45814" x="957263" y="2873375"/>
          <p14:tracePt t="45829" x="957263" y="2890838"/>
          <p14:tracePt t="45862" x="957263" y="2900363"/>
          <p14:tracePt t="58004" x="957263" y="2927350"/>
          <p14:tracePt t="58024" x="1020763" y="3036888"/>
          <p14:tracePt t="58046" x="1084263" y="3163888"/>
          <p14:tracePt t="58070" x="1185863" y="3328988"/>
          <p14:tracePt t="58085" x="1285875" y="3438525"/>
          <p14:tracePt t="58104" x="1403350" y="3575050"/>
          <p14:tracePt t="58117" x="1495425" y="3675063"/>
          <p14:tracePt t="58118" x="1512888" y="3684588"/>
          <p14:tracePt t="58123" x="1541463" y="3702050"/>
          <p14:tracePt t="58148" x="1751013" y="3903663"/>
          <p14:tracePt t="58149" x="1758950" y="3903663"/>
          <p14:tracePt t="58150" x="1768475" y="3911600"/>
          <p14:tracePt t="58161" x="1851025" y="4003675"/>
          <p14:tracePt t="58178" x="1997075" y="4159250"/>
          <p14:tracePt t="58196" x="2170113" y="4303713"/>
          <p14:tracePt t="58205" x="2243138" y="4368800"/>
          <p14:tracePt t="58222" x="2379663" y="4486275"/>
          <p14:tracePt t="58238" x="2452688" y="4551363"/>
          <p14:tracePt t="58257" x="2516188" y="4605338"/>
          <p14:tracePt t="58266" x="2552700" y="4632325"/>
          <p14:tracePt t="58282" x="2606675" y="4687888"/>
          <p14:tracePt t="58297" x="2662238" y="4724400"/>
          <p14:tracePt t="58313" x="2735263" y="4787900"/>
          <p14:tracePt t="58329" x="2835275" y="4841875"/>
          <p14:tracePt t="58346" x="2925763" y="4906963"/>
          <p14:tracePt t="58362" x="3017838" y="4960938"/>
          <p14:tracePt t="58378" x="3063875" y="4997450"/>
          <p14:tracePt t="58392" x="3071813" y="5006975"/>
          <p14:tracePt t="58457" x="3090863" y="5006975"/>
          <p14:tracePt t="58469" x="3100388" y="5006975"/>
          <p14:tracePt t="58489" x="3117850" y="5016500"/>
          <p14:tracePt t="58502" x="3144838" y="5024438"/>
          <p14:tracePt t="58516" x="3181350" y="5043488"/>
          <p14:tracePt t="58530" x="3217863" y="5053013"/>
          <p14:tracePt t="58550" x="3273425" y="5060950"/>
          <p14:tracePt t="58564" x="3317875" y="5070475"/>
          <p14:tracePt t="58579" x="3346450" y="5070475"/>
          <p14:tracePt t="58593" x="3354388" y="5070475"/>
          <p14:tracePt t="70194" x="3373438" y="5024438"/>
          <p14:tracePt t="70207" x="3400425" y="5006975"/>
          <p14:tracePt t="70222" x="3427413" y="4979988"/>
          <p14:tracePt t="70234" x="3455988" y="4960938"/>
          <p14:tracePt t="70235" x="3463925" y="4960938"/>
          <p14:tracePt t="70255" x="3519488" y="4914900"/>
          <p14:tracePt t="70267" x="3563938" y="4887913"/>
          <p14:tracePt t="70284" x="3636963" y="4851400"/>
          <p14:tracePt t="70297" x="3702050" y="4814888"/>
          <p14:tracePt t="70312" x="3775075" y="4797425"/>
          <p14:tracePt t="70327" x="3838575" y="4787900"/>
          <p14:tracePt t="70346" x="3919538" y="4768850"/>
          <p14:tracePt t="70362" x="3965575" y="4760913"/>
          <p14:tracePt t="70377" x="3984625" y="4760913"/>
          <p14:tracePt t="70395" x="4021138" y="4751388"/>
          <p14:tracePt t="70411" x="4065588" y="4741863"/>
          <p14:tracePt t="70425" x="4121150" y="4741863"/>
          <p14:tracePt t="70440" x="4175125" y="4732338"/>
          <p14:tracePt t="70457" x="4230688" y="4724400"/>
          <p14:tracePt t="70473" x="4275138" y="4724400"/>
          <p14:tracePt t="70492" x="4321175" y="4724400"/>
          <p14:tracePt t="70500" x="4348163" y="4724400"/>
          <p14:tracePt t="70517" x="4421188" y="4724400"/>
          <p14:tracePt t="70548" x="4484688" y="4724400"/>
          <p14:tracePt t="70565" x="4503738" y="4724400"/>
          <p14:tracePt t="70582" x="4540250" y="4714875"/>
          <p14:tracePt t="70601" x="4557713" y="4705350"/>
          <p14:tracePt t="70799" x="4557713" y="4697413"/>
          <p14:tracePt t="70859" x="4530725" y="4678363"/>
          <p14:tracePt t="70877" x="4467225" y="4668838"/>
          <p14:tracePt t="70892" x="4430713" y="4660900"/>
          <p14:tracePt t="70892" x="4421188" y="4660900"/>
          <p14:tracePt t="70910" x="4367213" y="4641850"/>
          <p14:tracePt t="70926" x="4321175" y="4624388"/>
          <p14:tracePt t="70940" x="4294188" y="4614863"/>
          <p14:tracePt t="70962" x="4267200" y="4605338"/>
          <p14:tracePt t="70975" x="4257675" y="4595813"/>
          <p14:tracePt t="70987" x="4248150" y="4595813"/>
          <p14:tracePt t="71002" x="4238625" y="4595813"/>
          <p14:tracePt t="71019" x="4230688" y="4587875"/>
          <p14:tracePt t="71829" x="4238625" y="4578350"/>
          <p14:tracePt t="71845" x="4257675" y="4568825"/>
          <p14:tracePt t="71861" x="4267200" y="4568825"/>
          <p14:tracePt t="71875" x="4284663" y="4559300"/>
          <p14:tracePt t="71894" x="4311650" y="4559300"/>
          <p14:tracePt t="71910" x="4321175" y="4559300"/>
          <p14:tracePt t="71955" x="4330700" y="4559300"/>
          <p14:tracePt t="71977" x="4330700" y="4551363"/>
          <p14:tracePt t="72031" x="4340225" y="4551363"/>
          <p14:tracePt t="72312" x="4348163" y="4551363"/>
          <p14:tracePt t="72327" x="4357688" y="4551363"/>
          <p14:tracePt t="72345" x="4367213" y="4551363"/>
          <p14:tracePt t="72375" x="4376738" y="4551363"/>
          <p14:tracePt t="72393" x="4394200" y="4551363"/>
          <p14:tracePt t="72406" x="4403725" y="4551363"/>
          <p14:tracePt t="72424" x="4421188" y="4551363"/>
          <p14:tracePt t="72441" x="4430713" y="4551363"/>
          <p14:tracePt t="72457" x="4440238" y="4551363"/>
          <p14:tracePt t="72474" x="4448175" y="4541838"/>
          <p14:tracePt t="72490" x="4457700" y="4541838"/>
          <p14:tracePt t="72514" x="4476750" y="4541838"/>
          <p14:tracePt t="72542" x="4503738" y="4532313"/>
          <p14:tracePt t="72569" x="4513263" y="4532313"/>
          <p14:tracePt t="73267" x="4494213" y="4532313"/>
          <p14:tracePt t="73283" x="4467225" y="4532313"/>
          <p14:tracePt t="73297" x="4448175" y="4532313"/>
          <p14:tracePt t="73315" x="4413250" y="4532313"/>
          <p14:tracePt t="73329" x="4384675" y="4532313"/>
          <p14:tracePt t="73343" x="4367213" y="4532313"/>
          <p14:tracePt t="73360" x="4348163" y="4532313"/>
          <p14:tracePt t="73374" x="4340225" y="4532313"/>
          <p14:tracePt t="73394" x="4321175" y="4532313"/>
          <p14:tracePt t="73408" x="4303713" y="4532313"/>
          <p14:tracePt t="73424" x="4294188" y="4532313"/>
          <p14:tracePt t="73457" x="4275138" y="4532313"/>
          <p14:tracePt t="73474" x="4257675" y="4522788"/>
          <p14:tracePt t="73504" x="4248150" y="4522788"/>
          <p14:tracePt t="75812" x="4248150" y="4514850"/>
          <p14:tracePt t="78345" x="4257675" y="4514850"/>
          <p14:tracePt t="78361" x="4267200" y="4514850"/>
          <p14:tracePt t="78658" x="4275138" y="4514850"/>
          <p14:tracePt t="78689" x="4294188" y="4522788"/>
          <p14:tracePt t="78706" x="4303713" y="4532313"/>
          <p14:tracePt t="78723" x="4321175" y="4551363"/>
          <p14:tracePt t="78738" x="4330700" y="4551363"/>
          <p14:tracePt t="78749" x="4348163" y="4551363"/>
          <p14:tracePt t="78766" x="4367213" y="4551363"/>
          <p14:tracePt t="78780" x="4376738" y="4559300"/>
          <p14:tracePt t="78814" x="4384675" y="4559300"/>
          <p14:tracePt t="78832" x="4403725" y="4559300"/>
          <p14:tracePt t="78862" x="4413250" y="4568825"/>
          <p14:tracePt t="78892" x="4421188" y="4568825"/>
          <p14:tracePt t="84437" x="4440238" y="4614863"/>
          <p14:tracePt t="84456" x="4494213" y="4678363"/>
          <p14:tracePt t="84471" x="4530725" y="4714875"/>
          <p14:tracePt t="84488" x="4557713" y="4751388"/>
          <p14:tracePt t="84507" x="4586288" y="4768850"/>
          <p14:tracePt t="84516" x="4594225" y="4797425"/>
          <p14:tracePt t="84537" x="4630738" y="4833938"/>
          <p14:tracePt t="84552" x="4659313" y="4870450"/>
          <p14:tracePt t="84565" x="4686300" y="4914900"/>
          <p14:tracePt t="84566" x="4695825" y="4924425"/>
          <p14:tracePt t="84581" x="4713288" y="4960938"/>
          <p14:tracePt t="84594" x="4749800" y="4997450"/>
          <p14:tracePt t="84612" x="4786313" y="5060950"/>
          <p14:tracePt t="84628" x="4840288" y="5126038"/>
          <p14:tracePt t="84644" x="4895850" y="5189538"/>
          <p14:tracePt t="84659" x="4932363" y="5233988"/>
          <p14:tracePt t="84672" x="4959350" y="5270500"/>
          <p14:tracePt t="84689" x="4995863" y="5316538"/>
          <p14:tracePt t="84689" x="5005388" y="5316538"/>
          <p14:tracePt t="84706" x="5022850" y="5353050"/>
          <p14:tracePt t="84721" x="5041900" y="5362575"/>
          <p14:tracePt t="84738" x="5049838" y="5380038"/>
          <p14:tracePt t="84754" x="5059363" y="5399088"/>
          <p14:tracePt t="84772" x="5068888" y="5416550"/>
          <p14:tracePt t="84789" x="5086350" y="5453063"/>
          <p14:tracePt t="84796" x="5095875" y="5453063"/>
          <p14:tracePt t="84817" x="5105400" y="5472113"/>
          <p14:tracePt t="84845" x="5114925" y="5489575"/>
          <p14:tracePt t="84973" x="5068888" y="5445125"/>
          <p14:tracePt t="84974" x="5059363" y="5435600"/>
          <p14:tracePt t="84989" x="5014913" y="5380038"/>
          <p14:tracePt t="85003" x="4959350" y="5316538"/>
          <p14:tracePt t="85022" x="4886325" y="5243513"/>
          <p14:tracePt t="85023" x="4876800" y="5226050"/>
          <p14:tracePt t="85035" x="4840288" y="5180013"/>
          <p14:tracePt t="85037" x="4832350" y="5160963"/>
          <p14:tracePt t="85038" x="4822825" y="5160963"/>
          <p14:tracePt t="85053" x="4786313" y="5106988"/>
          <p14:tracePt t="85062" x="4767263" y="5080000"/>
          <p14:tracePt t="85080" x="4722813" y="5033963"/>
          <p14:tracePt t="85095" x="4686300" y="4979988"/>
          <p14:tracePt t="85111" x="4630738" y="4943475"/>
          <p14:tracePt t="85126" x="4586288" y="4914900"/>
          <p14:tracePt t="85140" x="4549775" y="4887913"/>
          <p14:tracePt t="85159" x="4503738" y="4851400"/>
          <p14:tracePt t="85175" x="4457700" y="4824413"/>
          <p14:tracePt t="85190" x="4430713" y="4797425"/>
          <p14:tracePt t="85206" x="4403725" y="4778375"/>
          <p14:tracePt t="85221" x="4394200" y="4768850"/>
          <p14:tracePt t="85238" x="4376738" y="4760913"/>
          <p14:tracePt t="85254" x="4357688" y="4724400"/>
          <p14:tracePt t="85272" x="4321175" y="4697413"/>
          <p14:tracePt t="85289" x="4284663" y="4660900"/>
          <p14:tracePt t="85296" x="4275138" y="4641850"/>
          <p14:tracePt t="85314" x="4257675" y="4614863"/>
          <p14:tracePt t="85328" x="4238625" y="4605338"/>
          <p14:tracePt t="85571" x="4238625" y="4624388"/>
          <p14:tracePt t="85578" x="4257675" y="4641850"/>
          <p14:tracePt t="85596" x="4303713" y="4687888"/>
          <p14:tracePt t="85612" x="4367213" y="4768850"/>
          <p14:tracePt t="85628" x="4421188" y="4833938"/>
          <p14:tracePt t="85643" x="4476750" y="4897438"/>
          <p14:tracePt t="85657" x="4503738" y="4943475"/>
          <p14:tracePt t="85673" x="4540250" y="4987925"/>
          <p14:tracePt t="85688" x="4557713" y="5024438"/>
          <p14:tracePt t="85706" x="4594225" y="5060950"/>
          <p14:tracePt t="85723" x="4622800" y="5106988"/>
          <p14:tracePt t="85738" x="4649788" y="5153025"/>
          <p14:tracePt t="85759" x="4703763" y="5226050"/>
          <p14:tracePt t="85761" x="4703763" y="5233988"/>
          <p14:tracePt t="85780" x="4759325" y="5307013"/>
          <p14:tracePt t="85810" x="4822825" y="5380038"/>
          <p14:tracePt t="85840" x="4832350" y="5389563"/>
          <p14:tracePt t="85865" x="4840288" y="5399088"/>
          <p14:tracePt t="85879" x="4840288" y="5426075"/>
          <p14:tracePt t="85892" x="4859338" y="5445125"/>
          <p14:tracePt t="85910" x="4886325" y="5481638"/>
          <p14:tracePt t="85924" x="4886325" y="5499100"/>
          <p14:tracePt t="85939" x="4895850" y="5518150"/>
          <p14:tracePt t="85955" x="4905375" y="5526088"/>
          <p14:tracePt t="85972" x="4905375" y="5535613"/>
          <p14:tracePt t="85989" x="4913313" y="5554663"/>
          <p14:tracePt t="86006" x="4913313" y="5572125"/>
          <p14:tracePt t="86021" x="4922838" y="5581650"/>
          <p14:tracePt t="86040" x="4922838" y="5599113"/>
          <p14:tracePt t="86047" x="4922838" y="5608638"/>
          <p14:tracePt t="86064" x="4932363" y="5618163"/>
          <p14:tracePt t="86079" x="4932363" y="5626100"/>
          <p14:tracePt t="89547" x="4922838" y="5599113"/>
          <p14:tracePt t="89563" x="4886325" y="5562600"/>
          <p14:tracePt t="89579" x="4849813" y="5526088"/>
          <p14:tracePt t="89599" x="4803775" y="5481638"/>
          <p14:tracePt t="89609" x="4795838" y="5462588"/>
          <p14:tracePt t="89624" x="4767263" y="5426075"/>
          <p14:tracePt t="89642" x="4740275" y="5399088"/>
          <p14:tracePt t="89658" x="4722813" y="5372100"/>
          <p14:tracePt t="89674" x="4695825" y="5335588"/>
          <p14:tracePt t="89689" x="4667250" y="5307013"/>
          <p14:tracePt t="89705" x="4640263" y="5270500"/>
          <p14:tracePt t="89722" x="4622800" y="5233988"/>
          <p14:tracePt t="89738" x="4594225" y="5216525"/>
          <p14:tracePt t="89756" x="4576763" y="5170488"/>
          <p14:tracePt t="89772" x="4549775" y="5143500"/>
          <p14:tracePt t="89794" x="4540250" y="5106988"/>
          <p14:tracePt t="89821" x="4521200" y="5089525"/>
          <p14:tracePt t="89837" x="4513263" y="5080000"/>
          <p14:tracePt t="89856" x="4503738" y="5060950"/>
          <p14:tracePt t="89875" x="4503738" y="5053013"/>
          <p14:tracePt t="89892" x="4494213" y="5043488"/>
          <p14:tracePt t="89908" x="4484688" y="5024438"/>
          <p14:tracePt t="89923" x="4484688" y="5016500"/>
          <p14:tracePt t="89939" x="4484688" y="5006975"/>
          <p14:tracePt t="89956" x="4476750" y="4997450"/>
          <p14:tracePt t="89972" x="4476750" y="4987925"/>
          <p14:tracePt t="89988" x="4457700" y="4970463"/>
          <p14:tracePt t="90005" x="4457700" y="4960938"/>
          <p14:tracePt t="90021" x="4457700" y="4951413"/>
          <p14:tracePt t="90038" x="4448175" y="4951413"/>
          <p14:tracePt t="90046" x="4440238" y="4943475"/>
          <p14:tracePt t="90064" x="4440238" y="4933950"/>
          <p14:tracePt t="90090" x="4430713" y="4933950"/>
          <p14:tracePt t="90190" x="4430713" y="4914900"/>
          <p14:tracePt t="90206" x="4421188" y="4914900"/>
          <p14:tracePt t="90328" x="4413250" y="4906963"/>
          <p14:tracePt t="90345" x="4413250" y="4897438"/>
          <p14:tracePt t="90503" x="4403725" y="4897438"/>
          <p14:tracePt t="91003" x="4384675" y="4887913"/>
          <p14:tracePt t="91016" x="4376738" y="4887913"/>
          <p14:tracePt t="91034" x="4376738" y="4878388"/>
          <p14:tracePt t="91067" x="4376738" y="4870450"/>
          <p14:tracePt t="91079" x="4367213" y="4870450"/>
          <p14:tracePt t="94347" x="4367213" y="4851400"/>
          <p14:tracePt t="94360" x="4376738" y="4841875"/>
          <p14:tracePt t="94375" x="4403725" y="4824413"/>
          <p14:tracePt t="94390" x="4421188" y="4797425"/>
          <p14:tracePt t="94407" x="4440238" y="4787900"/>
          <p14:tracePt t="94423" x="4457700" y="4768850"/>
          <p14:tracePt t="94442" x="4494213" y="4732338"/>
          <p14:tracePt t="94457" x="4549775" y="4678363"/>
          <p14:tracePt t="94475" x="4630738" y="4614863"/>
          <p14:tracePt t="94490" x="4676775" y="4578350"/>
          <p14:tracePt t="94505" x="4722813" y="4541838"/>
          <p14:tracePt t="94521" x="4767263" y="4514850"/>
          <p14:tracePt t="94537" x="4803775" y="4478338"/>
          <p14:tracePt t="94545" x="4813300" y="4468813"/>
          <p14:tracePt t="94565" x="4849813" y="4441825"/>
          <p14:tracePt t="94591" x="4868863" y="4432300"/>
          <p14:tracePt t="94618" x="4886325" y="4422775"/>
          <p14:tracePt t="94634" x="4905375" y="4422775"/>
          <p14:tracePt t="94656" x="4932363" y="4413250"/>
          <p14:tracePt t="94682" x="4949825" y="4405313"/>
          <p14:tracePt t="94727" x="4968875" y="4405313"/>
          <p14:tracePt t="94742" x="4978400" y="4405313"/>
          <p14:tracePt t="94760" x="4986338" y="4405313"/>
          <p14:tracePt t="94907" x="4986338" y="4413250"/>
          <p14:tracePt t="94922" x="4959350" y="4441825"/>
          <p14:tracePt t="94939" x="4876800" y="4505325"/>
          <p14:tracePt t="94954" x="4786313" y="4568825"/>
          <p14:tracePt t="94971" x="4676775" y="4651375"/>
          <p14:tracePt t="94988" x="4603750" y="4714875"/>
          <p14:tracePt t="95006" x="4540250" y="4768850"/>
          <p14:tracePt t="95021" x="4484688" y="4824413"/>
          <p14:tracePt t="95036" x="4440238" y="4870450"/>
          <p14:tracePt t="95050" x="4413250" y="4897438"/>
          <p14:tracePt t="95063" x="4394200" y="4924425"/>
          <p14:tracePt t="95078" x="4376738" y="4933950"/>
          <p14:tracePt t="95096" x="4357688" y="4951413"/>
          <p14:tracePt t="95109" x="4348163" y="4970463"/>
          <p14:tracePt t="95124" x="4321175" y="4979988"/>
          <p14:tracePt t="95150" x="4294188" y="4987925"/>
          <p14:tracePt t="95166" x="4275138" y="5006975"/>
          <p14:tracePt t="95168" x="4267200" y="5016500"/>
          <p14:tracePt t="95194" x="4248150" y="5024438"/>
          <p14:tracePt t="95210" x="4238625" y="5033963"/>
          <p14:tracePt t="95256" x="4230688" y="5033963"/>
          <p14:tracePt t="95393" x="4221163" y="5033963"/>
          <p14:tracePt t="95423" x="4221163" y="5016500"/>
          <p14:tracePt t="95442" x="4221163" y="5006975"/>
          <p14:tracePt t="95457" x="4221163" y="4997450"/>
          <p14:tracePt t="95477" x="4221163" y="4987925"/>
          <p14:tracePt t="95491" x="4221163" y="4979988"/>
          <p14:tracePt t="95507" x="4230688" y="4970463"/>
          <p14:tracePt t="95740" x="4248150" y="4951413"/>
          <p14:tracePt t="95755" x="4294188" y="4943475"/>
          <p14:tracePt t="95770" x="4348163" y="4943475"/>
          <p14:tracePt t="95788" x="4448175" y="4933950"/>
          <p14:tracePt t="95796" x="4494213" y="4933950"/>
          <p14:tracePt t="95817" x="4630738" y="4933950"/>
          <p14:tracePt t="95838" x="4740275" y="4933950"/>
          <p14:tracePt t="95845" x="4767263" y="4933950"/>
          <p14:tracePt t="95860" x="4813300" y="4933950"/>
          <p14:tracePt t="95876" x="4859338" y="4933950"/>
          <p14:tracePt t="95890" x="4876800" y="4943475"/>
          <p14:tracePt t="95907" x="4905375" y="4943475"/>
          <p14:tracePt t="95923" x="4922838" y="4951413"/>
          <p14:tracePt t="95938" x="4968875" y="4960938"/>
          <p14:tracePt t="95955" x="5022850" y="4979988"/>
          <p14:tracePt t="95971" x="5068888" y="4987925"/>
          <p14:tracePt t="95988" x="5105400" y="5006975"/>
          <p14:tracePt t="96004" x="5132388" y="5006975"/>
          <p14:tracePt t="96021" x="5178425" y="5024438"/>
          <p14:tracePt t="96037" x="5205413" y="5024438"/>
          <p14:tracePt t="96054" x="5224463" y="5033963"/>
          <p14:tracePt t="96141" x="5178425" y="5033963"/>
          <p14:tracePt t="96158" x="5068888" y="5033963"/>
          <p14:tracePt t="96173" x="4941888" y="5006975"/>
          <p14:tracePt t="96190" x="4795838" y="4970463"/>
          <p14:tracePt t="96206" x="4667250" y="4951413"/>
          <p14:tracePt t="96221" x="4613275" y="4933950"/>
          <p14:tracePt t="96236" x="4594225" y="4933950"/>
          <p14:tracePt t="96271" x="4586288" y="4924425"/>
          <p14:tracePt t="96285" x="4549775" y="4914900"/>
          <p14:tracePt t="96300" x="4494213" y="4906963"/>
          <p14:tracePt t="96301" x="4484688" y="4906963"/>
          <p14:tracePt t="96314" x="4430713" y="4897438"/>
          <p14:tracePt t="96315" x="4421188" y="4897438"/>
          <p14:tracePt t="96329" x="4367213" y="4878388"/>
          <p14:tracePt t="96347" x="4311650" y="4870450"/>
          <p14:tracePt t="96362" x="4284663" y="4860925"/>
          <p14:tracePt t="96376" x="4267200" y="4860925"/>
          <p14:tracePt t="96536" x="4257675" y="4860925"/>
          <p14:tracePt t="96554" x="4248150" y="4860925"/>
          <p14:tracePt t="96580" x="4230688" y="4870450"/>
          <p14:tracePt t="96617" x="4221163" y="4878388"/>
          <p14:tracePt t="96702" x="4248150" y="4897438"/>
          <p14:tracePt t="96722" x="4311650" y="4914900"/>
          <p14:tracePt t="96737" x="4376738" y="4933950"/>
          <p14:tracePt t="96754" x="4484688" y="4960938"/>
          <p14:tracePt t="96772" x="4630738" y="5006975"/>
          <p14:tracePt t="96788" x="4730750" y="5053013"/>
          <p14:tracePt t="96797" x="4759325" y="5060950"/>
          <p14:tracePt t="96798" x="4767263" y="5060950"/>
          <p14:tracePt t="96821" x="4822825" y="5089525"/>
          <p14:tracePt t="96828" x="4840288" y="5106988"/>
          <p14:tracePt t="96844" x="4886325" y="5133975"/>
          <p14:tracePt t="96859" x="4959350" y="5189538"/>
          <p14:tracePt t="96875" x="5041900" y="5233988"/>
          <p14:tracePt t="96889" x="5105400" y="5280025"/>
          <p14:tracePt t="96908" x="5159375" y="5307013"/>
          <p14:tracePt t="96922" x="5178425" y="5316538"/>
          <p14:tracePt t="96990" x="5195888" y="5316538"/>
          <p14:tracePt t="97006" x="5205413" y="5326063"/>
          <p14:tracePt t="97025" x="5205413" y="5335588"/>
          <p14:tracePt t="97102" x="5187950" y="5299075"/>
          <p14:tracePt t="97110" x="5159375" y="5289550"/>
          <p14:tracePt t="97125" x="5095875" y="5233988"/>
          <p14:tracePt t="97140" x="5005388" y="5197475"/>
          <p14:tracePt t="97158" x="4886325" y="5133975"/>
          <p14:tracePt t="97174" x="4795838" y="5097463"/>
          <p14:tracePt t="97191" x="4713288" y="5070475"/>
          <p14:tracePt t="97206" x="4649788" y="5053013"/>
          <p14:tracePt t="97221" x="4594225" y="5043488"/>
          <p14:tracePt t="97237" x="4549775" y="5033963"/>
          <p14:tracePt t="97253" x="4530725" y="5016500"/>
          <p14:tracePt t="97271" x="4503738" y="5006975"/>
          <p14:tracePt t="97288" x="4448175" y="4997450"/>
          <p14:tracePt t="97297" x="4421188" y="4997450"/>
          <p14:tracePt t="97326" x="4340225" y="4970463"/>
          <p14:tracePt t="97356" x="4284663" y="4960938"/>
          <p14:tracePt t="97384" x="4194175" y="4960938"/>
          <p14:tracePt t="97386" x="4184650" y="4960938"/>
          <p14:tracePt t="97402" x="4148138" y="4960938"/>
          <p14:tracePt t="97428" x="4129088" y="4960938"/>
          <p14:tracePt t="97454" x="4121150" y="4960938"/>
          <p14:tracePt t="97518" x="4121150" y="4970463"/>
          <p14:tracePt t="97569" x="4121150" y="4979988"/>
          <p14:tracePt t="97578" x="4121150" y="4987925"/>
          <p14:tracePt t="97596" x="4157663" y="5016500"/>
          <p14:tracePt t="97613" x="4211638" y="5053013"/>
          <p14:tracePt t="97624" x="4267200" y="5097463"/>
          <p14:tracePt t="97642" x="4394200" y="5180013"/>
          <p14:tracePt t="97658" x="4540250" y="5262563"/>
          <p14:tracePt t="97675" x="4713288" y="5353050"/>
          <p14:tracePt t="97690" x="4876800" y="5453063"/>
          <p14:tracePt t="97707" x="5005388" y="5535613"/>
          <p14:tracePt t="97721" x="5086350" y="5599113"/>
          <p14:tracePt t="97738" x="5168900" y="5662613"/>
          <p14:tracePt t="97754" x="5232400" y="5708650"/>
          <p14:tracePt t="97771" x="5241925" y="5718175"/>
          <p14:tracePt t="98252" x="5241925" y="5708650"/>
          <p14:tracePt t="98271" x="5224463" y="5699125"/>
          <p14:tracePt t="98286" x="5187950" y="5699125"/>
          <p14:tracePt t="98301" x="5168900" y="5699125"/>
          <p14:tracePt t="98312" x="5151438" y="5699125"/>
          <p14:tracePt t="98332" x="5122863" y="5699125"/>
          <p14:tracePt t="98346" x="5114925" y="5699125"/>
          <p14:tracePt t="98360" x="5105400" y="5699125"/>
          <p14:tracePt t="98373" x="5095875" y="5699125"/>
          <p14:tracePt t="98390" x="5086350" y="5699125"/>
          <p14:tracePt t="98408" x="5068888" y="5699125"/>
          <p14:tracePt t="98439" x="5059363" y="5699125"/>
          <p14:tracePt t="98468" x="5041900" y="5699125"/>
          <p14:tracePt t="98487" x="5032375" y="5699125"/>
          <p14:tracePt t="98519" x="5022850" y="5699125"/>
          <p14:tracePt t="99985" x="5022850" y="5718175"/>
          <p14:tracePt t="100006" x="5014913" y="5727700"/>
          <p14:tracePt t="100236" x="5014913" y="5764213"/>
          <p14:tracePt t="100251" x="4995863" y="5827713"/>
          <p14:tracePt t="100271" x="4959350" y="5918200"/>
          <p14:tracePt t="100287" x="4932363" y="5983288"/>
          <p14:tracePt t="100303" x="4913313" y="6027738"/>
          <p14:tracePt t="100321" x="4905375" y="6064250"/>
          <p14:tracePt t="100329" x="4886325" y="6083300"/>
          <p14:tracePt t="100344" x="4859338" y="6119813"/>
          <p14:tracePt t="100360" x="4803775" y="6173788"/>
          <p14:tracePt t="100377" x="4759325" y="6229350"/>
          <p14:tracePt t="100377" x="4759325" y="6237288"/>
          <p14:tracePt t="100393" x="4703763" y="6292850"/>
          <p14:tracePt t="100408" x="4659313" y="6338888"/>
          <p14:tracePt t="100423" x="4603750" y="6383338"/>
          <p14:tracePt t="100438" x="4567238" y="6419850"/>
          <p14:tracePt t="100454" x="4540250" y="6438900"/>
          <p14:tracePt t="100471" x="4503738" y="6446838"/>
          <p14:tracePt t="100488" x="4430713" y="6475413"/>
          <p14:tracePt t="100505" x="4321175" y="6492875"/>
          <p14:tracePt t="100520" x="4202113" y="6529388"/>
          <p14:tracePt t="100537" x="4065588" y="6565900"/>
          <p14:tracePt t="100554" x="3965575" y="6584950"/>
          <p14:tracePt t="100563" x="3929063" y="6592888"/>
          <p14:tracePt t="100591" x="3829050" y="6629400"/>
          <p14:tracePt t="100626" x="3692525" y="6657975"/>
          <p14:tracePt t="100627" x="3683000" y="6657975"/>
          <p14:tracePt t="100646" x="3573463" y="6657975"/>
          <p14:tracePt t="100647" x="3563938" y="6657975"/>
          <p14:tracePt t="100648" x="3546475" y="6657975"/>
          <p14:tracePt t="100671" x="3290888" y="6657975"/>
          <p14:tracePt t="100672" x="3273425" y="6657975"/>
          <p14:tracePt t="100674" x="3244850" y="6657975"/>
          <p14:tracePt t="100676" x="3227388" y="6657975"/>
          <p14:tracePt t="100679" x="3200400" y="6657975"/>
          <p14:tracePt t="100697" x="2998788" y="6638925"/>
          <p14:tracePt t="100698" x="2990850" y="6638925"/>
          <p14:tracePt t="100702" x="2971800" y="6638925"/>
          <p14:tracePt t="100727" x="2789238" y="6611938"/>
          <p14:tracePt t="100739" x="2689225" y="6584950"/>
          <p14:tracePt t="100757" x="2533650" y="6556375"/>
          <p14:tracePt t="100772" x="2416175" y="6519863"/>
          <p14:tracePt t="100773" x="2406650" y="6511925"/>
          <p14:tracePt t="100774" x="2397125" y="6511925"/>
          <p14:tracePt t="100790" x="2324100" y="6483350"/>
          <p14:tracePt t="100805" x="2270125" y="6446838"/>
          <p14:tracePt t="100822" x="2214563" y="6392863"/>
          <p14:tracePt t="100837" x="2151063" y="6338888"/>
          <p14:tracePt t="100855" x="2070100" y="6283325"/>
          <p14:tracePt t="100855" x="2060575" y="6273800"/>
          <p14:tracePt t="100867" x="2005013" y="6229350"/>
          <p14:tracePt t="100879" x="1951038" y="6183313"/>
          <p14:tracePt t="100892" x="1887538" y="6137275"/>
          <p14:tracePt t="100911" x="1758950" y="6046788"/>
          <p14:tracePt t="100924" x="1658938" y="5991225"/>
          <p14:tracePt t="100944" x="1549400" y="5937250"/>
          <p14:tracePt t="100956" x="1504950" y="5910263"/>
          <p14:tracePt t="100976" x="1431925" y="5873750"/>
          <p14:tracePt t="100989" x="1395413" y="5837238"/>
          <p14:tracePt t="101005" x="1330325" y="5808663"/>
          <p14:tracePt t="101021" x="1293813" y="5781675"/>
          <p14:tracePt t="101035" x="1285875" y="5781675"/>
          <p14:tracePt t="101056" x="1276350" y="5772150"/>
          <p14:tracePt t="101079" x="1276350" y="5764213"/>
          <p14:tracePt t="101102" x="1258888" y="5727700"/>
          <p14:tracePt t="101110" x="1249363" y="5727700"/>
          <p14:tracePt t="101128" x="1230313" y="5691188"/>
          <p14:tracePt t="101144" x="1230313" y="5672138"/>
          <p14:tracePt t="101204" x="1230313" y="5662613"/>
          <p14:tracePt t="101222" x="1222375" y="5618163"/>
          <p14:tracePt t="101237" x="1212850" y="5608638"/>
          <p14:tracePt t="101260" x="1212850" y="5589588"/>
          <p14:tracePt t="101274" x="1203325" y="5589588"/>
          <p14:tracePt t="101278" x="1203325" y="5581650"/>
          <p14:tracePt t="125376" x="1176338" y="5589588"/>
          <p14:tracePt t="125393" x="1166813" y="5608638"/>
          <p14:tracePt t="125438" x="1157288" y="5618163"/>
          <p14:tracePt t="125719" x="1149350" y="5618163"/>
          <p14:tracePt t="125735" x="1039813" y="5618163"/>
          <p14:tracePt t="125754" x="555625" y="553561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857CDEC3-6BD7-4F5B-9D23-EF0F2519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91C2E64-0FB9-436E-9F23-CCE048FE2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7131" y="1165225"/>
            <a:ext cx="7567778" cy="5203825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the worst case, if there is enough memory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only to hold one block of each relation</a:t>
            </a:r>
            <a:r>
              <a:rPr lang="en-US" altLang="en-US" dirty="0">
                <a:ea typeface="MS PGothic" panose="020B0600070205080204" pitchFamily="34" charset="-128"/>
              </a:rPr>
              <a:t>, the estimated cost is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</a:t>
            </a:r>
            <a:r>
              <a:rPr lang="en-US" altLang="en-US" sz="2000" i="1" dirty="0">
                <a:ea typeface="MS PGothic" panose="020B0600070205080204" pitchFamily="34" charset="-128"/>
              </a:rPr>
              <a:t>n</a:t>
            </a:r>
            <a:r>
              <a:rPr lang="en-US" altLang="en-US" sz="2000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sz="2000" i="1" dirty="0">
                <a:ea typeface="MS PGothic" panose="020B0600070205080204" pitchFamily="34" charset="-128"/>
              </a:rPr>
              <a:t> </a:t>
            </a:r>
            <a:r>
              <a:rPr lang="en-US" altLang="en-US" sz="2000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sz="2000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20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2000" dirty="0">
                <a:ea typeface="MS PGothic" panose="020B0600070205080204" pitchFamily="34" charset="-128"/>
                <a:sym typeface="Symbol" panose="05050102010706020507" pitchFamily="18" charset="2"/>
              </a:rPr>
              <a:t> +</a:t>
            </a:r>
            <a:r>
              <a:rPr lang="en-US" altLang="en-US" sz="2000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2000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2000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2000" dirty="0">
                <a:ea typeface="MS PGothic" panose="020B0600070205080204" pitchFamily="34" charset="-128"/>
                <a:sym typeface="Symbol" panose="05050102010706020507" pitchFamily="18" charset="2"/>
              </a:rPr>
              <a:t>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transfers, plus  </a:t>
            </a:r>
            <a:r>
              <a:rPr lang="en-US" altLang="en-US" sz="2000" i="1" dirty="0" err="1">
                <a:ea typeface="MS PGothic" panose="020B0600070205080204" pitchFamily="34" charset="-128"/>
              </a:rPr>
              <a:t>n</a:t>
            </a:r>
            <a:r>
              <a:rPr lang="en-US" altLang="en-US" sz="2000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sz="2000" i="1" dirty="0">
                <a:ea typeface="MS PGothic" panose="020B0600070205080204" pitchFamily="34" charset="-128"/>
              </a:rPr>
              <a:t> </a:t>
            </a:r>
            <a:r>
              <a:rPr lang="en-US" altLang="en-US" sz="2000" dirty="0">
                <a:ea typeface="MS PGothic" panose="020B0600070205080204" pitchFamily="34" charset="-128"/>
                <a:sym typeface="Symbol" panose="05050102010706020507" pitchFamily="18" charset="2"/>
              </a:rPr>
              <a:t>+</a:t>
            </a:r>
            <a:r>
              <a:rPr lang="en-US" altLang="en-US" sz="2000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2000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2000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2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seeks</a:t>
            </a:r>
            <a:endParaRPr lang="en-US" altLang="en-US" sz="1600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the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smaller relation fits entirely in memory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use that as the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 inner relation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Reduces cost to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and 2 seeks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Assuming worst case memory availability cost estimate is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student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as outer relation: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5000  400 + 100 = 2,000,100 block transfers,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5000 + 100 = 5100 seeks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takes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as the outer relation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10000  100 + 400 = 1,000,400 block transfers and 10,400 seeks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smaller relation 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fits entirely in memory, the cost estimate will be 500 block transfers.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nested-loops algorithm (next slide) is preferable.</a:t>
            </a: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3539A42-7742-4E79-AE39-6168C332B6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298"/>
    </mc:Choice>
    <mc:Fallback>
      <p:transition spd="slow" advTm="175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12" x="409575" y="2160588"/>
          <p14:tracePt t="7628" x="428625" y="2116138"/>
          <p14:tracePt t="7642" x="438150" y="2070100"/>
          <p14:tracePt t="7658" x="438150" y="2033588"/>
          <p14:tracePt t="7671" x="446088" y="1997075"/>
          <p14:tracePt t="7689" x="446088" y="1979613"/>
          <p14:tracePt t="7704" x="455613" y="1960563"/>
          <p14:tracePt t="7721" x="465138" y="1951038"/>
          <p14:tracePt t="7768" x="474663" y="1924050"/>
          <p14:tracePt t="7779" x="492125" y="1914525"/>
          <p14:tracePt t="7797" x="501650" y="1897063"/>
          <p14:tracePt t="7811" x="519113" y="1897063"/>
          <p14:tracePt t="7830" x="538163" y="1878013"/>
          <p14:tracePt t="7843" x="547688" y="1860550"/>
          <p14:tracePt t="7857" x="574675" y="1841500"/>
          <p14:tracePt t="7875" x="611188" y="1824038"/>
          <p14:tracePt t="7891" x="638175" y="1797050"/>
          <p14:tracePt t="7906" x="665163" y="1778000"/>
          <p14:tracePt t="7920" x="674688" y="1760538"/>
          <p14:tracePt t="7944" x="684213" y="1760538"/>
          <p14:tracePt t="8007" x="701675" y="1731963"/>
          <p14:tracePt t="8042" x="711200" y="1724025"/>
          <p14:tracePt t="8071" x="728663" y="1704975"/>
          <p14:tracePt t="8103" x="738188" y="1687513"/>
          <p14:tracePt t="38842" x="784225" y="1697038"/>
          <p14:tracePt t="38862" x="911225" y="1760538"/>
          <p14:tracePt t="38864" x="947738" y="1778000"/>
          <p14:tracePt t="38873" x="1047750" y="1824038"/>
          <p14:tracePt t="38892" x="1293813" y="1914525"/>
          <p14:tracePt t="38904" x="1576388" y="2016125"/>
          <p14:tracePt t="38920" x="1951038" y="2143125"/>
          <p14:tracePt t="38936" x="2270125" y="2252663"/>
          <p14:tracePt t="38953" x="2643188" y="2389188"/>
          <p14:tracePt t="38971" x="3090863" y="2535238"/>
          <p14:tracePt t="38971" x="3117850" y="2544763"/>
          <p14:tracePt t="38987" x="3409950" y="2644775"/>
          <p14:tracePt t="39004" x="3683000" y="2698750"/>
          <p14:tracePt t="39020" x="3883025" y="2717800"/>
          <p14:tracePt t="39032" x="4002088" y="2727325"/>
          <p14:tracePt t="39050" x="4202113" y="2735263"/>
          <p14:tracePt t="39065" x="4348163" y="2735263"/>
          <p14:tracePt t="39085" x="4484688" y="2698750"/>
          <p14:tracePt t="39092" x="4521200" y="2681288"/>
          <p14:tracePt t="39110" x="4576763" y="2662238"/>
          <p14:tracePt t="39125" x="4622800" y="2644775"/>
          <p14:tracePt t="39143" x="4686300" y="2635250"/>
          <p14:tracePt t="39143" x="4695825" y="2635250"/>
          <p14:tracePt t="39156" x="4749800" y="2635250"/>
          <p14:tracePt t="39173" x="4859338" y="2617788"/>
          <p14:tracePt t="39188" x="4922838" y="2608263"/>
          <p14:tracePt t="39204" x="4986338" y="2571750"/>
          <p14:tracePt t="39221" x="5041900" y="2554288"/>
          <p14:tracePt t="39236" x="5122863" y="2544763"/>
          <p14:tracePt t="39251" x="5178425" y="2525713"/>
          <p14:tracePt t="39266" x="5232400" y="2508250"/>
          <p14:tracePt t="39289" x="5341938" y="2481263"/>
          <p14:tracePt t="39291" x="5351463" y="2481263"/>
          <p14:tracePt t="39320" x="5507038" y="2471738"/>
          <p14:tracePt t="39340" x="5624513" y="2452688"/>
          <p14:tracePt t="39370" x="5734050" y="2425700"/>
          <p14:tracePt t="39402" x="5816600" y="2398713"/>
          <p14:tracePt t="39431" x="5843588" y="2352675"/>
          <p14:tracePt t="39444" x="5853113" y="2343150"/>
          <p14:tracePt t="39465" x="5862638" y="2335213"/>
          <p14:tracePt t="39490" x="5870575" y="2335213"/>
          <p14:tracePt t="39515" x="5870575" y="2325688"/>
          <p14:tracePt t="39534" x="5870575" y="2316163"/>
          <p14:tracePt t="39673" x="5870575" y="2306638"/>
          <p14:tracePt t="39688" x="5870575" y="2298700"/>
          <p14:tracePt t="39703" x="5870575" y="2289175"/>
          <p14:tracePt t="39720" x="5870575" y="2279650"/>
          <p14:tracePt t="39734" x="5870575" y="2270125"/>
          <p14:tracePt t="39749" x="5870575" y="2252663"/>
          <p14:tracePt t="39767" x="5870575" y="2233613"/>
          <p14:tracePt t="39782" x="5862638" y="2233613"/>
          <p14:tracePt t="39799" x="5862638" y="2225675"/>
          <p14:tracePt t="39815" x="5862638" y="2206625"/>
          <p14:tracePt t="39833" x="5862638" y="2189163"/>
          <p14:tracePt t="39849" x="5853113" y="2179638"/>
          <p14:tracePt t="39857" x="5853113" y="2170113"/>
          <p14:tracePt t="39876" x="5853113" y="2152650"/>
          <p14:tracePt t="39907" x="5853113" y="2143125"/>
          <p14:tracePt t="39946" x="5853113" y="2133600"/>
          <p14:tracePt t="40331" x="5853113" y="2125663"/>
          <p14:tracePt t="40815" x="5826125" y="2125663"/>
          <p14:tracePt t="40826" x="5816600" y="2133600"/>
          <p14:tracePt t="40843" x="5807075" y="2133600"/>
          <p14:tracePt t="40856" x="5807075" y="2143125"/>
          <p14:tracePt t="40905" x="5797550" y="2143125"/>
          <p14:tracePt t="41531" x="5797550" y="2170113"/>
          <p14:tracePt t="41551" x="5753100" y="2225675"/>
          <p14:tracePt t="41565" x="5680075" y="2298700"/>
          <p14:tracePt t="41582" x="5580063" y="2379663"/>
          <p14:tracePt t="41599" x="5461000" y="2452688"/>
          <p14:tracePt t="41609" x="5405438" y="2481263"/>
          <p14:tracePt t="41629" x="5195888" y="2535238"/>
          <p14:tracePt t="41630" x="5168900" y="2544763"/>
          <p14:tracePt t="41639" x="5078413" y="2562225"/>
          <p14:tracePt t="41639" x="5059363" y="2571750"/>
          <p14:tracePt t="41657" x="4859338" y="2617788"/>
          <p14:tracePt t="41670" x="4722813" y="2625725"/>
          <p14:tracePt t="41687" x="4576763" y="2635250"/>
          <p14:tracePt t="41703" x="4467225" y="2635250"/>
          <p14:tracePt t="41717" x="4367213" y="2625725"/>
          <p14:tracePt t="41734" x="4221163" y="2598738"/>
          <p14:tracePt t="41750" x="4065588" y="2544763"/>
          <p14:tracePt t="41766" x="3911600" y="2498725"/>
          <p14:tracePt t="41782" x="3765550" y="2444750"/>
          <p14:tracePt t="41800" x="3582988" y="2389188"/>
          <p14:tracePt t="41816" x="3455988" y="2343150"/>
          <p14:tracePt t="41832" x="3346450" y="2306638"/>
          <p14:tracePt t="41850" x="3254375" y="2298700"/>
          <p14:tracePt t="41869" x="3190875" y="2279650"/>
          <p14:tracePt t="41892" x="3117850" y="2262188"/>
          <p14:tracePt t="41907" x="3071813" y="2252663"/>
          <p14:tracePt t="41931" x="2998788" y="2252663"/>
          <p14:tracePt t="41941" x="2971800" y="2243138"/>
          <p14:tracePt t="41954" x="2925763" y="2233613"/>
          <p14:tracePt t="41971" x="2889250" y="2216150"/>
          <p14:tracePt t="41990" x="2852738" y="2206625"/>
          <p14:tracePt t="42002" x="2835275" y="2197100"/>
          <p14:tracePt t="42019" x="2808288" y="2189163"/>
          <p14:tracePt t="42032" x="2781300" y="2179638"/>
          <p14:tracePt t="42050" x="2762250" y="2160588"/>
          <p14:tracePt t="42066" x="2752725" y="2160588"/>
          <p14:tracePt t="42077" x="2744788" y="2160588"/>
          <p14:tracePt t="42100" x="2744788" y="2152650"/>
          <p14:tracePt t="42284" x="2744788" y="2143125"/>
          <p14:tracePt t="42300" x="2762250" y="2143125"/>
          <p14:tracePt t="42326" x="2771775" y="2143125"/>
          <p14:tracePt t="42345" x="2789238" y="2143125"/>
          <p14:tracePt t="42360" x="2798763" y="2143125"/>
          <p14:tracePt t="42422" x="2808288" y="2143125"/>
          <p14:tracePt t="58016" x="2789238" y="2143125"/>
          <p14:tracePt t="58031" x="2781300" y="2143125"/>
          <p14:tracePt t="58047" x="2771775" y="2143125"/>
          <p14:tracePt t="58162" x="2762250" y="2143125"/>
          <p14:tracePt t="58187" x="2735263" y="2143125"/>
          <p14:tracePt t="58199" x="2725738" y="2143125"/>
          <p14:tracePt t="58218" x="2716213" y="2143125"/>
          <p14:tracePt t="58295" x="2689225" y="2143125"/>
          <p14:tracePt t="58313" x="2662238" y="2143125"/>
          <p14:tracePt t="58327" x="2643188" y="2143125"/>
          <p14:tracePt t="58344" x="2616200" y="2143125"/>
          <p14:tracePt t="58378" x="2606675" y="2143125"/>
          <p14:tracePt t="59861" x="2598738" y="2143125"/>
          <p14:tracePt t="59889" x="2589213" y="2143125"/>
          <p14:tracePt t="59905" x="2579688" y="2152650"/>
          <p14:tracePt t="59922" x="2562225" y="2152650"/>
          <p14:tracePt t="59969" x="2552700" y="2152650"/>
          <p14:tracePt t="59983" x="2543175" y="2160588"/>
          <p14:tracePt t="60014" x="2533650" y="2160588"/>
          <p14:tracePt t="60032" x="2525713" y="2160588"/>
          <p14:tracePt t="60050" x="2516188" y="2160588"/>
          <p14:tracePt t="60070" x="2506663" y="2160588"/>
          <p14:tracePt t="72655" x="2506663" y="2170113"/>
          <p14:tracePt t="72670" x="2498725" y="2170113"/>
          <p14:tracePt t="72687" x="2470150" y="2179638"/>
          <p14:tracePt t="72703" x="2452688" y="2189163"/>
          <p14:tracePt t="72718" x="2433638" y="2197100"/>
          <p14:tracePt t="72731" x="2416175" y="2197100"/>
          <p14:tracePt t="72749" x="2397125" y="2216150"/>
          <p14:tracePt t="72763" x="2370138" y="2225675"/>
          <p14:tracePt t="72783" x="2333625" y="2243138"/>
          <p14:tracePt t="72798" x="2316163" y="2243138"/>
          <p14:tracePt t="72812" x="2297113" y="2262188"/>
          <p14:tracePt t="72829" x="2279650" y="2270125"/>
          <p14:tracePt t="72845" x="2251075" y="2270125"/>
          <p14:tracePt t="72862" x="2243138" y="2279650"/>
          <p14:tracePt t="72880" x="2233613" y="2289175"/>
          <p14:tracePt t="72896" x="2214563" y="2298700"/>
          <p14:tracePt t="72912" x="2206625" y="2298700"/>
          <p14:tracePt t="72919" x="2197100" y="2298700"/>
          <p14:tracePt t="72938" x="2179638" y="2298700"/>
          <p14:tracePt t="72958" x="2151063" y="2316163"/>
          <p14:tracePt t="72971" x="2151063" y="2325688"/>
          <p14:tracePt t="72983" x="2143125" y="2325688"/>
          <p14:tracePt t="73002" x="2133600" y="2335213"/>
          <p14:tracePt t="73026" x="2124075" y="2343150"/>
          <p14:tracePt t="73053" x="2078038" y="2352675"/>
          <p14:tracePt t="73069" x="2060575" y="2352675"/>
          <p14:tracePt t="73087" x="2033588" y="2362200"/>
          <p14:tracePt t="73104" x="2024063" y="2371725"/>
          <p14:tracePt t="73129" x="1997075" y="2379663"/>
          <p14:tracePt t="73142" x="1978025" y="2379663"/>
          <p14:tracePt t="73165" x="1924050" y="2389188"/>
          <p14:tracePt t="73177" x="1887538" y="2389188"/>
          <p14:tracePt t="73186" x="1878013" y="2398713"/>
          <p14:tracePt t="73204" x="1860550" y="2398713"/>
          <p14:tracePt t="73218" x="1851025" y="2398713"/>
          <p14:tracePt t="73236" x="1841500" y="2398713"/>
          <p14:tracePt t="73268" x="1824038" y="2398713"/>
          <p14:tracePt t="73295" x="1804988" y="2398713"/>
          <p14:tracePt t="73313" x="1795463" y="2398713"/>
          <p14:tracePt t="73330" x="1778000" y="2389188"/>
          <p14:tracePt t="73345" x="1758950" y="2379663"/>
          <p14:tracePt t="73359" x="1751013" y="2371725"/>
          <p14:tracePt t="73377" x="1731963" y="2352675"/>
          <p14:tracePt t="73427" x="1722438" y="2352675"/>
          <p14:tracePt t="73439" x="1722438" y="2343150"/>
          <p14:tracePt t="73453" x="1714500" y="2343150"/>
          <p14:tracePt t="73466" x="1714500" y="2335213"/>
          <p14:tracePt t="73545" x="1704975" y="2325688"/>
          <p14:tracePt t="73561" x="1704975" y="2316163"/>
          <p14:tracePt t="73610" x="1704975" y="2306638"/>
          <p14:tracePt t="73640" x="1704975" y="2298700"/>
          <p14:tracePt t="73703" x="1704975" y="2289175"/>
          <p14:tracePt t="73732" x="1704975" y="2279650"/>
          <p14:tracePt t="73748" x="1714500" y="2279650"/>
          <p14:tracePt t="73780" x="1722438" y="2270125"/>
          <p14:tracePt t="73811" x="1722438" y="2262188"/>
          <p14:tracePt t="73910" x="1722438" y="2252663"/>
          <p14:tracePt t="74326" x="1722438" y="2243138"/>
          <p14:tracePt t="74701" x="1741488" y="2243138"/>
          <p14:tracePt t="74720" x="1758950" y="2243138"/>
          <p14:tracePt t="74733" x="1768475" y="2243138"/>
          <p14:tracePt t="75127" x="1758950" y="2243138"/>
          <p14:tracePt t="75155" x="1751013" y="2243138"/>
          <p14:tracePt t="75216" x="1751013" y="2225675"/>
          <p14:tracePt t="75252" x="1741488" y="2216150"/>
          <p14:tracePt t="75327" x="1731963" y="2216150"/>
          <p14:tracePt t="75344" x="1731963" y="2206625"/>
          <p14:tracePt t="75361" x="1722438" y="2206625"/>
          <p14:tracePt t="75372" x="1714500" y="2206625"/>
          <p14:tracePt t="75392" x="1714500" y="2197100"/>
          <p14:tracePt t="75552" x="1741488" y="2197100"/>
          <p14:tracePt t="75568" x="1778000" y="2197100"/>
          <p14:tracePt t="75580" x="1787525" y="2197100"/>
          <p14:tracePt t="75595" x="1795463" y="2197100"/>
          <p14:tracePt t="75615" x="1814513" y="2206625"/>
          <p14:tracePt t="75643" x="1824038" y="2206625"/>
          <p14:tracePt t="75733" x="1831975" y="2216150"/>
          <p14:tracePt t="75810" x="1841500" y="2216150"/>
          <p14:tracePt t="77703" x="1868488" y="2225675"/>
          <p14:tracePt t="77717" x="1914525" y="2233613"/>
          <p14:tracePt t="77735" x="1968500" y="2252663"/>
          <p14:tracePt t="77751" x="2024063" y="2252663"/>
          <p14:tracePt t="77767" x="2106613" y="2262188"/>
          <p14:tracePt t="77782" x="2151063" y="2262188"/>
          <p14:tracePt t="77797" x="2206625" y="2270125"/>
          <p14:tracePt t="77812" x="2233613" y="2270125"/>
          <p14:tracePt t="77828" x="2260600" y="2270125"/>
          <p14:tracePt t="77862" x="2270125" y="2270125"/>
          <p14:tracePt t="77876" x="2279650" y="2270125"/>
          <p14:tracePt t="77894" x="2306638" y="2270125"/>
          <p14:tracePt t="77908" x="2324100" y="2270125"/>
          <p14:tracePt t="77919" x="2333625" y="2270125"/>
          <p14:tracePt t="77936" x="2343150" y="2270125"/>
          <p14:tracePt t="78094" x="2360613" y="2243138"/>
          <p14:tracePt t="78112" x="2370138" y="2225675"/>
          <p14:tracePt t="78125" x="2379663" y="2216150"/>
          <p14:tracePt t="78143" x="2389188" y="2197100"/>
          <p14:tracePt t="78158" x="2397125" y="2197100"/>
          <p14:tracePt t="81063" x="2406650" y="2197100"/>
          <p14:tracePt t="81379" x="2416175" y="2197100"/>
          <p14:tracePt t="81393" x="2498725" y="2189163"/>
          <p14:tracePt t="81412" x="2679700" y="2179638"/>
          <p14:tracePt t="81421" x="2789238" y="2179638"/>
          <p14:tracePt t="81437" x="3017838" y="2179638"/>
          <p14:tracePt t="81452" x="3171825" y="2179638"/>
          <p14:tracePt t="81468" x="3317875" y="2179638"/>
          <p14:tracePt t="81483" x="3463925" y="2197100"/>
          <p14:tracePt t="81498" x="3546475" y="2206625"/>
          <p14:tracePt t="81498" x="3556000" y="2206625"/>
          <p14:tracePt t="81514" x="3619500" y="2216150"/>
          <p14:tracePt t="81529" x="3673475" y="2225675"/>
          <p14:tracePt t="81547" x="3729038" y="2225675"/>
          <p14:tracePt t="81562" x="3765550" y="2233613"/>
          <p14:tracePt t="81579" x="3810000" y="2243138"/>
          <p14:tracePt t="81595" x="3865563" y="2243138"/>
          <p14:tracePt t="81611" x="3911600" y="2243138"/>
          <p14:tracePt t="81628" x="3956050" y="2252663"/>
          <p14:tracePt t="81644" x="3984625" y="2252663"/>
          <p14:tracePt t="81661" x="3992563" y="2252663"/>
          <p14:tracePt t="81678" x="4002088" y="2252663"/>
          <p14:tracePt t="81702" x="4038600" y="2252663"/>
          <p14:tracePt t="81717" x="4057650" y="2252663"/>
          <p14:tracePt t="81735" x="4094163" y="2252663"/>
          <p14:tracePt t="81750" x="4102100" y="2252663"/>
          <p14:tracePt t="81764" x="4138613" y="2252663"/>
          <p14:tracePt t="81781" x="4184650" y="2252663"/>
          <p14:tracePt t="81797" x="4248150" y="2252663"/>
          <p14:tracePt t="81813" x="4321175" y="2252663"/>
          <p14:tracePt t="81828" x="4376738" y="2252663"/>
          <p14:tracePt t="81844" x="4421188" y="2252663"/>
          <p14:tracePt t="81862" x="4484688" y="2262188"/>
          <p14:tracePt t="81876" x="4557713" y="2279650"/>
          <p14:tracePt t="81895" x="4649788" y="2289175"/>
          <p14:tracePt t="81911" x="4703763" y="2298700"/>
          <p14:tracePt t="81928" x="4767263" y="2306638"/>
          <p14:tracePt t="81936" x="4795838" y="2316163"/>
          <p14:tracePt t="81952" x="4868863" y="2316163"/>
          <p14:tracePt t="81968" x="4941888" y="2335213"/>
          <p14:tracePt t="81983" x="5005388" y="2343150"/>
          <p14:tracePt t="82000" x="5059363" y="2343150"/>
          <p14:tracePt t="82015" x="5105400" y="2343150"/>
          <p14:tracePt t="82031" x="5132388" y="2352675"/>
          <p14:tracePt t="82046" x="5141913" y="2352675"/>
          <p14:tracePt t="82063" x="5151438" y="2352675"/>
          <p14:tracePt t="82078" x="5168900" y="2352675"/>
          <p14:tracePt t="82093" x="5187950" y="2352675"/>
          <p14:tracePt t="82111" x="5195888" y="2352675"/>
          <p14:tracePt t="82128" x="5214938" y="2352675"/>
          <p14:tracePt t="82144" x="5232400" y="2352675"/>
          <p14:tracePt t="82187" x="5241925" y="2352675"/>
          <p14:tracePt t="82249" x="5251450" y="2343150"/>
          <p14:tracePt t="82265" x="5251450" y="2335213"/>
          <p14:tracePt t="82282" x="5251450" y="2306638"/>
          <p14:tracePt t="82298" x="5260975" y="2298700"/>
          <p14:tracePt t="82314" x="5260975" y="2279650"/>
          <p14:tracePt t="82329" x="5268913" y="2270125"/>
          <p14:tracePt t="82345" x="5268913" y="2252663"/>
          <p14:tracePt t="82378" x="5268913" y="2233613"/>
          <p14:tracePt t="82392" x="5278438" y="2225675"/>
          <p14:tracePt t="82405" x="5278438" y="2206625"/>
          <p14:tracePt t="82422" x="5287963" y="2197100"/>
          <p14:tracePt t="82434" x="5287963" y="2170113"/>
          <p14:tracePt t="82453" x="5287963" y="2152650"/>
          <p14:tracePt t="88328" x="5278438" y="2152650"/>
          <p14:tracePt t="88343" x="5268913" y="2152650"/>
          <p14:tracePt t="88359" x="5260975" y="2152650"/>
          <p14:tracePt t="102761" x="5251450" y="2152650"/>
          <p14:tracePt t="102795" x="5241925" y="2152650"/>
          <p14:tracePt t="102827" x="5232400" y="2152650"/>
          <p14:tracePt t="102845" x="5232400" y="2160588"/>
          <p14:tracePt t="102859" x="5224463" y="2160588"/>
          <p14:tracePt t="102906" x="5214938" y="2170113"/>
          <p14:tracePt t="102924" x="5205413" y="2170113"/>
          <p14:tracePt t="102938" x="5205413" y="2179638"/>
          <p14:tracePt t="102967" x="5195888" y="2179638"/>
          <p14:tracePt t="103297" x="5195888" y="2189163"/>
          <p14:tracePt t="103507" x="5205413" y="2197100"/>
          <p14:tracePt t="103531" x="5224463" y="2216150"/>
          <p14:tracePt t="103546" x="5241925" y="2233613"/>
          <p14:tracePt t="103546" x="5251450" y="2243138"/>
          <p14:tracePt t="103560" x="5268913" y="2252663"/>
          <p14:tracePt t="103578" x="5314950" y="2289175"/>
          <p14:tracePt t="103592" x="5360988" y="2298700"/>
          <p14:tracePt t="103612" x="5397500" y="2325688"/>
          <p14:tracePt t="103626" x="5414963" y="2325688"/>
          <p14:tracePt t="103642" x="5441950" y="2325688"/>
          <p14:tracePt t="103658" x="5461000" y="2335213"/>
          <p14:tracePt t="103675" x="5470525" y="2335213"/>
          <p14:tracePt t="103780" x="5478463" y="2335213"/>
          <p14:tracePt t="103889" x="5478463" y="2325688"/>
          <p14:tracePt t="103908" x="5478463" y="2316163"/>
          <p14:tracePt t="103921" x="5478463" y="2306638"/>
          <p14:tracePt t="103938" x="5478463" y="2298700"/>
          <p14:tracePt t="103956" x="5470525" y="2289175"/>
          <p14:tracePt t="103970" x="5470525" y="2279650"/>
          <p14:tracePt t="103984" x="5451475" y="2270125"/>
          <p14:tracePt t="103999" x="5441950" y="2262188"/>
          <p14:tracePt t="104016" x="5434013" y="2252663"/>
          <p14:tracePt t="104031" x="5424488" y="2252663"/>
          <p14:tracePt t="104045" x="5424488" y="2243138"/>
          <p14:tracePt t="104063" x="5397500" y="2225675"/>
          <p14:tracePt t="104077" x="5368925" y="2206625"/>
          <p14:tracePt t="104093" x="5341938" y="2197100"/>
          <p14:tracePt t="104110" x="5314950" y="2189163"/>
          <p14:tracePt t="104128" x="5297488" y="2179638"/>
          <p14:tracePt t="104143" x="5268913" y="2170113"/>
          <p14:tracePt t="104159" x="5251450" y="2160588"/>
          <p14:tracePt t="104174" x="5224463" y="2143125"/>
          <p14:tracePt t="104191" x="5205413" y="2143125"/>
          <p14:tracePt t="104207" x="5187950" y="2133600"/>
          <p14:tracePt t="104226" x="5168900" y="2125663"/>
          <p14:tracePt t="104232" x="5159375" y="2116138"/>
          <p14:tracePt t="104249" x="5141913" y="2106613"/>
          <p14:tracePt t="104263" x="5114925" y="2097088"/>
          <p14:tracePt t="104281" x="5105400" y="2089150"/>
          <p14:tracePt t="104296" x="5086350" y="2089150"/>
          <p14:tracePt t="104310" x="5086350" y="2079625"/>
          <p14:tracePt t="104327" x="5078413" y="2079625"/>
          <p14:tracePt t="104359" x="5059363" y="2070100"/>
          <p14:tracePt t="104376" x="5049838" y="2060575"/>
          <p14:tracePt t="104531" x="5068888" y="2070100"/>
          <p14:tracePt t="104545" x="5095875" y="2079625"/>
          <p14:tracePt t="104560" x="5132388" y="2097088"/>
          <p14:tracePt t="104579" x="5178425" y="2125663"/>
          <p14:tracePt t="104593" x="5205413" y="2133600"/>
          <p14:tracePt t="104610" x="5232400" y="2143125"/>
          <p14:tracePt t="104626" x="5251450" y="2160588"/>
          <p14:tracePt t="104642" x="5260975" y="2160588"/>
          <p14:tracePt t="104676" x="5268913" y="2160588"/>
          <p14:tracePt t="104707" x="5268913" y="2170113"/>
          <p14:tracePt t="104762" x="5278438" y="2170113"/>
          <p14:tracePt t="105235" x="5278438" y="2179638"/>
          <p14:tracePt t="105358" x="5268913" y="2179638"/>
          <p14:tracePt t="105376" x="5260975" y="2189163"/>
          <p14:tracePt t="105513" x="5251450" y="2189163"/>
          <p14:tracePt t="105532" x="5232400" y="2189163"/>
          <p14:tracePt t="105546" x="5224463" y="2189163"/>
          <p14:tracePt t="106031" x="5232400" y="2189163"/>
          <p14:tracePt t="106046" x="5241925" y="2197100"/>
          <p14:tracePt t="106250" x="5251450" y="2197100"/>
          <p14:tracePt t="106266" x="5268913" y="2197100"/>
          <p14:tracePt t="106279" x="5287963" y="2197100"/>
          <p14:tracePt t="106295" x="5305425" y="2197100"/>
          <p14:tracePt t="106592" x="5287963" y="2197100"/>
          <p14:tracePt t="106607" x="5268913" y="2197100"/>
          <p14:tracePt t="106626" x="5251450" y="2197100"/>
          <p14:tracePt t="106640" x="5232400" y="2197100"/>
          <p14:tracePt t="106658" x="5205413" y="2197100"/>
          <p14:tracePt t="106673" x="5168900" y="2197100"/>
          <p14:tracePt t="106691" x="5114925" y="2197100"/>
          <p14:tracePt t="106706" x="5086350" y="2197100"/>
          <p14:tracePt t="106717" x="5068888" y="2197100"/>
          <p14:tracePt t="106747" x="5032375" y="2189163"/>
          <p14:tracePt t="106772" x="4995863" y="2189163"/>
          <p14:tracePt t="106798" x="4978400" y="2189163"/>
          <p14:tracePt t="106810" x="4941888" y="2189163"/>
          <p14:tracePt t="106827" x="4876800" y="2189163"/>
          <p14:tracePt t="106841" x="4786313" y="2216150"/>
          <p14:tracePt t="106857" x="4622800" y="2243138"/>
          <p14:tracePt t="106879" x="4421188" y="2289175"/>
          <p14:tracePt t="106894" x="4303713" y="2316163"/>
          <p14:tracePt t="106909" x="4202113" y="2352675"/>
          <p14:tracePt t="106924" x="4121150" y="2389188"/>
          <p14:tracePt t="106942" x="4021138" y="2435225"/>
          <p14:tracePt t="106958" x="3965575" y="2444750"/>
          <p14:tracePt t="106975" x="3875088" y="2481263"/>
          <p14:tracePt t="106983" x="3829050" y="2498725"/>
          <p14:tracePt t="106999" x="3702050" y="2517775"/>
          <p14:tracePt t="107013" x="3582988" y="2535238"/>
          <p14:tracePt t="107033" x="3436938" y="2544763"/>
          <p14:tracePt t="107044" x="3373438" y="2554288"/>
          <p14:tracePt t="107058" x="3309938" y="2554288"/>
          <p14:tracePt t="107062" x="3290888" y="2554288"/>
          <p14:tracePt t="107080" x="3200400" y="2571750"/>
          <p14:tracePt t="107099" x="3144838" y="2581275"/>
          <p14:tracePt t="107118" x="3108325" y="2581275"/>
          <p14:tracePt t="107139" x="3027363" y="2598738"/>
          <p14:tracePt t="107143" x="2998788" y="2598738"/>
          <p14:tracePt t="107144" x="2990850" y="2608263"/>
          <p14:tracePt t="107164" x="2862263" y="2635250"/>
          <p14:tracePt t="107165" x="2852738" y="2635250"/>
          <p14:tracePt t="107170" x="2817813" y="2644775"/>
          <p14:tracePt t="107172" x="2808288" y="2644775"/>
          <p14:tracePt t="107173" x="2789238" y="2644775"/>
          <p14:tracePt t="107191" x="2689225" y="2644775"/>
          <p14:tracePt t="107207" x="2616200" y="2644775"/>
          <p14:tracePt t="107221" x="2570163" y="2644775"/>
          <p14:tracePt t="107234" x="2533650" y="2644775"/>
          <p14:tracePt t="107259" x="2470150" y="2644775"/>
          <p14:tracePt t="107271" x="2425700" y="2644775"/>
          <p14:tracePt t="107272" x="2416175" y="2644775"/>
          <p14:tracePt t="107286" x="2370138" y="2662238"/>
          <p14:tracePt t="107301" x="2279650" y="2698750"/>
          <p14:tracePt t="107303" x="2270125" y="2698750"/>
          <p14:tracePt t="107305" x="2251075" y="2698750"/>
          <p14:tracePt t="107308" x="2233613" y="2708275"/>
          <p14:tracePt t="107329" x="2078038" y="2754313"/>
          <p14:tracePt t="107348" x="1941513" y="2790825"/>
          <p14:tracePt t="107359" x="1905000" y="2800350"/>
          <p14:tracePt t="107374" x="1831975" y="2817813"/>
          <p14:tracePt t="107391" x="1741488" y="2817813"/>
          <p14:tracePt t="107408" x="1668463" y="2817813"/>
          <p14:tracePt t="107425" x="1612900" y="2827338"/>
          <p14:tracePt t="107441" x="1558925" y="2827338"/>
          <p14:tracePt t="107457" x="1458913" y="2827338"/>
          <p14:tracePt t="107475" x="1303338" y="2827338"/>
          <p14:tracePt t="107481" x="1239838" y="2827338"/>
          <p14:tracePt t="107501" x="1084263" y="2827338"/>
          <p14:tracePt t="107515" x="1011238" y="2844800"/>
          <p14:tracePt t="107532" x="993775" y="2854325"/>
          <p14:tracePt t="107545" x="984250" y="2854325"/>
          <p14:tracePt t="118641" x="974725" y="2854325"/>
          <p14:tracePt t="125874" x="974725" y="2844800"/>
          <p14:tracePt t="125892" x="974725" y="2817813"/>
          <p14:tracePt t="125906" x="984250" y="2800350"/>
          <p14:tracePt t="125922" x="984250" y="2781300"/>
          <p14:tracePt t="125938" x="984250" y="2754313"/>
          <p14:tracePt t="125956" x="984250" y="2717800"/>
          <p14:tracePt t="125972" x="993775" y="2690813"/>
          <p14:tracePt t="125989" x="993775" y="2671763"/>
          <p14:tracePt t="125997" x="993775" y="2654300"/>
          <p14:tracePt t="126014" x="993775" y="2625725"/>
          <p14:tracePt t="126033" x="993775" y="2589213"/>
          <p14:tracePt t="126062" x="993775" y="2544763"/>
          <p14:tracePt t="126080" x="993775" y="2517775"/>
          <p14:tracePt t="126097" x="993775" y="2481263"/>
          <p14:tracePt t="126110" x="993775" y="2471738"/>
          <p14:tracePt t="126126" x="993775" y="2435225"/>
          <p14:tracePt t="126141" x="1003300" y="2398713"/>
          <p14:tracePt t="126164" x="1011238" y="2325688"/>
          <p14:tracePt t="126178" x="1011238" y="2289175"/>
          <p14:tracePt t="126196" x="1020763" y="2262188"/>
          <p14:tracePt t="126210" x="1030288" y="2243138"/>
          <p14:tracePt t="126225" x="1047750" y="2216150"/>
          <p14:tracePt t="126236" x="1047750" y="2189163"/>
          <p14:tracePt t="126252" x="1076325" y="2160588"/>
          <p14:tracePt t="126264" x="1093788" y="2125663"/>
          <p14:tracePt t="126279" x="1112838" y="2097088"/>
          <p14:tracePt t="126297" x="1130300" y="2070100"/>
          <p14:tracePt t="126311" x="1157288" y="2043113"/>
          <p14:tracePt t="126325" x="1176338" y="2024063"/>
          <p14:tracePt t="126359" x="1185863" y="2024063"/>
          <p14:tracePt t="126420" x="1193800" y="2006600"/>
          <p14:tracePt t="126438" x="1239838" y="1987550"/>
          <p14:tracePt t="126452" x="1258888" y="1979613"/>
          <p14:tracePt t="126471" x="1266825" y="1970088"/>
          <p14:tracePt t="131156" x="1266825" y="1979613"/>
          <p14:tracePt t="131203" x="1249363" y="1987550"/>
          <p14:tracePt t="131236" x="1230313" y="1997075"/>
          <p14:tracePt t="131264" x="1222375" y="2006600"/>
          <p14:tracePt t="131297" x="1222375" y="2016125"/>
          <p14:tracePt t="131312" x="1222375" y="2024063"/>
          <p14:tracePt t="131343" x="1222375" y="2043113"/>
          <p14:tracePt t="131360" x="1222375" y="2070100"/>
          <p14:tracePt t="131375" x="1222375" y="2089150"/>
          <p14:tracePt t="131392" x="1249363" y="2106613"/>
          <p14:tracePt t="131406" x="1266825" y="2125663"/>
          <p14:tracePt t="131421" x="1276350" y="2143125"/>
          <p14:tracePt t="131442" x="1312863" y="2160588"/>
          <p14:tracePt t="131460" x="1349375" y="2189163"/>
          <p14:tracePt t="131480" x="1395413" y="2197100"/>
          <p14:tracePt t="131507" x="1476375" y="2206625"/>
          <p14:tracePt t="131519" x="1495425" y="2216150"/>
          <p14:tracePt t="131531" x="1512888" y="2216150"/>
          <p14:tracePt t="131547" x="1531938" y="2216150"/>
          <p14:tracePt t="131561" x="1541463" y="2216150"/>
          <p14:tracePt t="131576" x="1568450" y="2225675"/>
          <p14:tracePt t="131591" x="1585913" y="2225675"/>
          <p14:tracePt t="131610" x="1641475" y="2225675"/>
          <p14:tracePt t="131625" x="1685925" y="2225675"/>
          <p14:tracePt t="131640" x="1751013" y="2225675"/>
          <p14:tracePt t="131656" x="1804988" y="2225675"/>
          <p14:tracePt t="131671" x="1841500" y="2225675"/>
          <p14:tracePt t="131687" x="1868488" y="2225675"/>
          <p14:tracePt t="131704" x="1895475" y="2225675"/>
          <p14:tracePt t="131725" x="1924050" y="2225675"/>
          <p14:tracePt t="131741" x="1951038" y="2225675"/>
          <p14:tracePt t="131759" x="1968500" y="2225675"/>
          <p14:tracePt t="131804" x="1968500" y="2233613"/>
          <p14:tracePt t="131835" x="1978025" y="2233613"/>
          <p14:tracePt t="131895" x="2014538" y="2233613"/>
          <p14:tracePt t="131911" x="2060575" y="2233613"/>
          <p14:tracePt t="131925" x="2114550" y="2233613"/>
          <p14:tracePt t="131943" x="2187575" y="2243138"/>
          <p14:tracePt t="131954" x="2224088" y="2243138"/>
          <p14:tracePt t="131972" x="2287588" y="2243138"/>
          <p14:tracePt t="131987" x="2333625" y="2252663"/>
          <p14:tracePt t="132004" x="2352675" y="2252663"/>
          <p14:tracePt t="132026" x="2389188" y="2252663"/>
          <p14:tracePt t="132052" x="2433638" y="2252663"/>
          <p14:tracePt t="132065" x="2462213" y="2252663"/>
          <p14:tracePt t="132079" x="2506663" y="2252663"/>
          <p14:tracePt t="132099" x="2562225" y="2252663"/>
          <p14:tracePt t="132125" x="2570163" y="2252663"/>
          <p14:tracePt t="132560" x="2562225" y="2252663"/>
          <p14:tracePt t="132589" x="2516188" y="2252663"/>
          <p14:tracePt t="132611" x="2425700" y="2252663"/>
          <p14:tracePt t="132627" x="2343150" y="2243138"/>
          <p14:tracePt t="132639" x="2287588" y="2233613"/>
          <p14:tracePt t="132658" x="2233613" y="2225675"/>
          <p14:tracePt t="132673" x="2206625" y="2225675"/>
          <p14:tracePt t="132688" x="2179638" y="2225675"/>
          <p14:tracePt t="132705" x="2143125" y="2216150"/>
          <p14:tracePt t="132720" x="2106613" y="2216150"/>
          <p14:tracePt t="132738" x="2078038" y="2216150"/>
          <p14:tracePt t="132754" x="2041525" y="2216150"/>
          <p14:tracePt t="132772" x="1997075" y="2216150"/>
          <p14:tracePt t="132778" x="1987550" y="2216150"/>
          <p14:tracePt t="132795" x="1951038" y="2216150"/>
          <p14:tracePt t="132812" x="1941513" y="2216150"/>
          <p14:tracePt t="132860" x="1931988" y="2216150"/>
          <p14:tracePt t="132876" x="1924050" y="2216150"/>
          <p14:tracePt t="132952" x="1914525" y="2216150"/>
          <p14:tracePt t="133002" x="1905000" y="2216150"/>
          <p14:tracePt t="133253" x="1895475" y="2216150"/>
          <p14:tracePt t="133390" x="1887538" y="2216150"/>
          <p14:tracePt t="136891" x="1941513" y="2206625"/>
          <p14:tracePt t="136892" x="1951038" y="2206625"/>
          <p14:tracePt t="136905" x="1997075" y="2206625"/>
          <p14:tracePt t="136921" x="2078038" y="2206625"/>
          <p14:tracePt t="136938" x="2133600" y="2206625"/>
          <p14:tracePt t="136955" x="2179638" y="2206625"/>
          <p14:tracePt t="136970" x="2206625" y="2206625"/>
          <p14:tracePt t="136987" x="2243138" y="2206625"/>
          <p14:tracePt t="137011" x="2270125" y="2206625"/>
          <p14:tracePt t="137030" x="2287588" y="2206625"/>
          <p14:tracePt t="137060" x="2297113" y="2206625"/>
          <p14:tracePt t="137077" x="2306638" y="2206625"/>
          <p14:tracePt t="137091" x="2316163" y="2206625"/>
          <p14:tracePt t="137109" x="2324100" y="2206625"/>
          <p14:tracePt t="138843" x="2316163" y="2206625"/>
          <p14:tracePt t="138857" x="2306638" y="2206625"/>
          <p14:tracePt t="138875" x="2287588" y="2206625"/>
          <p14:tracePt t="144341" x="2297113" y="2206625"/>
          <p14:tracePt t="146218" x="2306638" y="2206625"/>
          <p14:tracePt t="146236" x="2316163" y="2206625"/>
          <p14:tracePt t="146976" x="2397125" y="2206625"/>
          <p14:tracePt t="146986" x="2433638" y="2206625"/>
          <p14:tracePt t="147002" x="2462213" y="2206625"/>
          <p14:tracePt t="147013" x="2470150" y="2206625"/>
          <p14:tracePt t="148634" x="2462213" y="2206625"/>
          <p14:tracePt t="148656" x="2452688" y="2206625"/>
          <p14:tracePt t="148671" x="2433638" y="2216150"/>
          <p14:tracePt t="148688" x="2425700" y="2216150"/>
          <p14:tracePt t="148702" x="2425700" y="2225675"/>
          <p14:tracePt t="148726" x="2397125" y="2233613"/>
          <p14:tracePt t="148739" x="2389188" y="2243138"/>
          <p14:tracePt t="148753" x="2370138" y="2243138"/>
          <p14:tracePt t="148768" x="2360613" y="2243138"/>
          <p14:tracePt t="148835" x="2352675" y="2243138"/>
          <p14:tracePt t="148851" x="2343150" y="2243138"/>
          <p14:tracePt t="148869" x="2324100" y="2243138"/>
          <p14:tracePt t="148886" x="2306638" y="2243138"/>
          <p14:tracePt t="148922" x="2297113" y="2243138"/>
          <p14:tracePt t="148936" x="2287588" y="2252663"/>
          <p14:tracePt t="148952" x="2279650" y="2252663"/>
          <p14:tracePt t="148991" x="2270125" y="2252663"/>
          <p14:tracePt t="149002" x="2243138" y="2252663"/>
          <p14:tracePt t="149016" x="2179638" y="2252663"/>
          <p14:tracePt t="149031" x="2114550" y="2262188"/>
          <p14:tracePt t="149049" x="2051050" y="2262188"/>
          <p14:tracePt t="149060" x="2033588" y="2262188"/>
          <p14:tracePt t="149077" x="2024063" y="2262188"/>
          <p14:tracePt t="149154" x="2014538" y="2262188"/>
          <p14:tracePt t="149210" x="2005013" y="2262188"/>
          <p14:tracePt t="149227" x="1987550" y="2262188"/>
          <p14:tracePt t="149284" x="1978025" y="2262188"/>
          <p14:tracePt t="149357" x="1968500" y="2262188"/>
          <p14:tracePt t="149385" x="1924050" y="2252663"/>
          <p14:tracePt t="149438" x="1914525" y="2252663"/>
          <p14:tracePt t="149518" x="1905000" y="2252663"/>
          <p14:tracePt t="149641" x="1895475" y="2243138"/>
          <p14:tracePt t="149842" x="1878013" y="2233613"/>
          <p14:tracePt t="149853" x="1878013" y="2225675"/>
          <p14:tracePt t="150358" x="1878013" y="2233613"/>
          <p14:tracePt t="150372" x="1868488" y="2243138"/>
          <p14:tracePt t="150407" x="1851025" y="2279650"/>
          <p14:tracePt t="150420" x="1824038" y="2298700"/>
          <p14:tracePt t="150437" x="1814513" y="2306638"/>
          <p14:tracePt t="150451" x="1795463" y="2325688"/>
          <p14:tracePt t="150468" x="1778000" y="2343150"/>
          <p14:tracePt t="150484" x="1758950" y="2352675"/>
          <p14:tracePt t="150509" x="1751013" y="2389188"/>
          <p14:tracePt t="150525" x="1741488" y="2398713"/>
          <p14:tracePt t="150551" x="1731963" y="2408238"/>
          <p14:tracePt t="150569" x="1722438" y="2416175"/>
          <p14:tracePt t="150577" x="1722438" y="2425700"/>
          <p14:tracePt t="150592" x="1722438" y="2435225"/>
          <p14:tracePt t="150607" x="1714500" y="2452688"/>
          <p14:tracePt t="150627" x="1704975" y="2471738"/>
          <p14:tracePt t="150643" x="1695450" y="2489200"/>
          <p14:tracePt t="150659" x="1685925" y="2508250"/>
          <p14:tracePt t="150670" x="1677988" y="2508250"/>
          <p14:tracePt t="150687" x="1658938" y="2544763"/>
          <p14:tracePt t="150702" x="1641475" y="2562225"/>
          <p14:tracePt t="150719" x="1604963" y="2598738"/>
          <p14:tracePt t="150737" x="1585913" y="2617788"/>
          <p14:tracePt t="150752" x="1558925" y="2644775"/>
          <p14:tracePt t="150768" x="1541463" y="2671763"/>
          <p14:tracePt t="150787" x="1522413" y="2708275"/>
          <p14:tracePt t="150795" x="1512888" y="2717800"/>
          <p14:tracePt t="150826" x="1485900" y="2771775"/>
          <p14:tracePt t="150857" x="1468438" y="2808288"/>
          <p14:tracePt t="150885" x="1458913" y="2836863"/>
          <p14:tracePt t="150912" x="1449388" y="2873375"/>
          <p14:tracePt t="150929" x="1439863" y="2881313"/>
          <p14:tracePt t="150958" x="1431925" y="2890838"/>
          <p14:tracePt t="150969" x="1431925" y="2900363"/>
          <p14:tracePt t="151877" x="1449388" y="2909888"/>
          <p14:tracePt t="151890" x="1458913" y="2917825"/>
          <p14:tracePt t="151904" x="1476375" y="2927350"/>
          <p14:tracePt t="151922" x="1512888" y="2946400"/>
          <p14:tracePt t="151938" x="1531938" y="2963863"/>
          <p14:tracePt t="151956" x="1568450" y="2982913"/>
          <p14:tracePt t="151969" x="1576388" y="2990850"/>
          <p14:tracePt t="151987" x="1585913" y="2990850"/>
          <p14:tracePt t="152020" x="1595438" y="3009900"/>
          <p14:tracePt t="152033" x="1604963" y="3009900"/>
          <p14:tracePt t="152045" x="1612900" y="3027363"/>
          <p14:tracePt t="152059" x="1622425" y="3036888"/>
          <p14:tracePt t="152076" x="1641475" y="3054350"/>
          <p14:tracePt t="152093" x="1641475" y="3063875"/>
          <p14:tracePt t="152107" x="1641475" y="3073400"/>
          <p14:tracePt t="152641" x="1649413" y="3082925"/>
          <p14:tracePt t="155018" x="1641475" y="3073400"/>
          <p14:tracePt t="155234" x="1631950" y="3073400"/>
          <p14:tracePt t="155343" x="1622425" y="3073400"/>
          <p14:tracePt t="155359" x="1622425" y="3063875"/>
          <p14:tracePt t="155403" x="1612900" y="3063875"/>
          <p14:tracePt t="155422" x="1612900" y="3054350"/>
          <p14:tracePt t="155438" x="1604963" y="3054350"/>
          <p14:tracePt t="155499" x="1595438" y="3054350"/>
          <p14:tracePt t="155550" x="1595438" y="3046413"/>
          <p14:tracePt t="155640" x="1585913" y="3036888"/>
          <p14:tracePt t="156357" x="1622425" y="3036888"/>
          <p14:tracePt t="156377" x="1685925" y="3036888"/>
          <p14:tracePt t="156392" x="1751013" y="3046413"/>
          <p14:tracePt t="156406" x="1824038" y="3063875"/>
          <p14:tracePt t="156422" x="1905000" y="3063875"/>
          <p14:tracePt t="156438" x="1978025" y="3082925"/>
          <p14:tracePt t="156454" x="2033588" y="3090863"/>
          <p14:tracePt t="156469" x="2106613" y="3090863"/>
          <p14:tracePt t="156485" x="2170113" y="3090863"/>
          <p14:tracePt t="156501" x="2233613" y="3100388"/>
          <p14:tracePt t="156517" x="2279650" y="3100388"/>
          <p14:tracePt t="156534" x="2352675" y="3119438"/>
          <p14:tracePt t="156553" x="2443163" y="3146425"/>
          <p14:tracePt t="156562" x="2498725" y="3155950"/>
          <p14:tracePt t="156564" x="2506663" y="3155950"/>
          <p14:tracePt t="156565" x="2525713" y="3155950"/>
          <p14:tracePt t="156586" x="2652713" y="3182938"/>
          <p14:tracePt t="156593" x="2698750" y="3192463"/>
          <p14:tracePt t="156609" x="2817813" y="3209925"/>
          <p14:tracePt t="156624" x="2925763" y="3219450"/>
          <p14:tracePt t="156640" x="3054350" y="3246438"/>
          <p14:tracePt t="156654" x="3136900" y="3273425"/>
          <p14:tracePt t="156670" x="3254375" y="3282950"/>
          <p14:tracePt t="156686" x="3373438" y="3302000"/>
          <p14:tracePt t="156702" x="3519488" y="3319463"/>
          <p14:tracePt t="156719" x="3636963" y="3328988"/>
          <p14:tracePt t="156734" x="3729038" y="3346450"/>
          <p14:tracePt t="156757" x="3810000" y="3346450"/>
          <p14:tracePt t="156773" x="3829050" y="3355975"/>
          <p14:tracePt t="156788" x="3856038" y="3355975"/>
          <p14:tracePt t="156800" x="3875088" y="3355975"/>
          <p14:tracePt t="156813" x="3892550" y="3355975"/>
          <p14:tracePt t="156831" x="3919538" y="3355975"/>
          <p14:tracePt t="156849" x="3984625" y="3355975"/>
          <p14:tracePt t="156859" x="4021138" y="3355975"/>
          <p14:tracePt t="156873" x="4065588" y="3355975"/>
          <p14:tracePt t="156888" x="4111625" y="3355975"/>
          <p14:tracePt t="156907" x="4138613" y="3346450"/>
          <p14:tracePt t="156922" x="4157663" y="3338513"/>
          <p14:tracePt t="156937" x="4157663" y="3328988"/>
          <p14:tracePt t="156951" x="4157663" y="3319463"/>
          <p14:tracePt t="156991" x="4157663" y="3309938"/>
          <p14:tracePt t="157018" x="4157663" y="3302000"/>
          <p14:tracePt t="157038" x="4138613" y="3265488"/>
          <p14:tracePt t="157050" x="4138613" y="3255963"/>
          <p14:tracePt t="157063" x="4121150" y="3236913"/>
          <p14:tracePt t="157085" x="4102100" y="3219450"/>
          <p14:tracePt t="157110" x="4094163" y="3219450"/>
          <p14:tracePt t="157129" x="4094163" y="3209925"/>
          <p14:tracePt t="157158" x="4094163" y="3200400"/>
          <p14:tracePt t="157172" x="4084638" y="3200400"/>
          <p14:tracePt t="157191" x="4075113" y="3192463"/>
          <p14:tracePt t="157204" x="4075113" y="3182938"/>
          <p14:tracePt t="157240" x="4065588" y="3173413"/>
          <p14:tracePt t="157270" x="4057650" y="3163888"/>
          <p14:tracePt t="157284" x="4038600" y="3163888"/>
          <p14:tracePt t="157301" x="4029075" y="3155950"/>
          <p14:tracePt t="157349" x="4011613" y="3155950"/>
          <p14:tracePt t="157361" x="3984625" y="3155950"/>
          <p14:tracePt t="157378" x="3902075" y="3155950"/>
          <p14:tracePt t="157392" x="3819525" y="3146425"/>
          <p14:tracePt t="157407" x="3756025" y="3146425"/>
          <p14:tracePt t="157421" x="3729038" y="3136900"/>
          <p14:tracePt t="157435" x="3719513" y="3136900"/>
          <p14:tracePt t="157717" x="3729038" y="3136900"/>
          <p14:tracePt t="157736" x="3746500" y="3136900"/>
          <p14:tracePt t="157750" x="3792538" y="3146425"/>
          <p14:tracePt t="157769" x="3846513" y="3146425"/>
          <p14:tracePt t="157784" x="3865563" y="3155950"/>
          <p14:tracePt t="157858" x="3875088" y="3155950"/>
          <p14:tracePt t="157875" x="3902075" y="3155950"/>
          <p14:tracePt t="157889" x="3938588" y="3155950"/>
          <p14:tracePt t="157905" x="3965575" y="3155950"/>
          <p14:tracePt t="157920" x="3992563" y="3155950"/>
          <p14:tracePt t="157938" x="4002088" y="3155950"/>
          <p14:tracePt t="157951" x="4011613" y="3155950"/>
          <p14:tracePt t="158732" x="4002088" y="3155950"/>
          <p14:tracePt t="158751" x="3992563" y="3163888"/>
          <p14:tracePt t="158816" x="3984625" y="3163888"/>
          <p14:tracePt t="158830" x="3965575" y="3163888"/>
          <p14:tracePt t="158889" x="3956050" y="3163888"/>
          <p14:tracePt t="159116" x="3929063" y="3163888"/>
          <p14:tracePt t="159139" x="3919538" y="3163888"/>
          <p14:tracePt t="159470" x="3911600" y="3163888"/>
          <p14:tracePt t="165581" x="3911600" y="3155950"/>
          <p14:tracePt t="165613" x="3902075" y="3155950"/>
          <p14:tracePt t="165640" x="3902075" y="3146425"/>
          <p14:tracePt t="165670" x="3902075" y="3136900"/>
          <p14:tracePt t="165688" x="3902075" y="3127375"/>
          <p14:tracePt t="165702" x="3911600" y="3119438"/>
          <p14:tracePt t="165719" x="3919538" y="3119438"/>
          <p14:tracePt t="165734" x="3919538" y="3109913"/>
          <p14:tracePt t="165751" x="3929063" y="3109913"/>
          <p14:tracePt t="165772" x="3938588" y="3109913"/>
          <p14:tracePt t="165787" x="3948113" y="3109913"/>
          <p14:tracePt t="165800" x="3948113" y="3100388"/>
          <p14:tracePt t="165814" x="3956050" y="3100388"/>
          <p14:tracePt t="165831" x="3965575" y="3100388"/>
          <p14:tracePt t="165842" x="3975100" y="3100388"/>
          <p14:tracePt t="165889" x="3984625" y="3100388"/>
          <p14:tracePt t="166036" x="4011613" y="3100388"/>
          <p14:tracePt t="166052" x="4021138" y="3100388"/>
          <p14:tracePt t="166068" x="4029075" y="3100388"/>
          <p14:tracePt t="166485" x="4029075" y="3109913"/>
          <p14:tracePt t="166501" x="4021138" y="3119438"/>
          <p14:tracePt t="166515" x="4011613" y="3127375"/>
          <p14:tracePt t="166533" x="3992563" y="3127375"/>
          <p14:tracePt t="166545" x="3984625" y="3127375"/>
          <p14:tracePt t="166564" x="3975100" y="3136900"/>
          <p14:tracePt t="166592" x="3948113" y="3136900"/>
          <p14:tracePt t="166610" x="3902075" y="3146425"/>
          <p14:tracePt t="166623" x="3875088" y="3146425"/>
          <p14:tracePt t="166637" x="3865563" y="3146425"/>
          <p14:tracePt t="166656" x="3856038" y="3146425"/>
          <p14:tracePt t="166687" x="3838575" y="3155950"/>
          <p14:tracePt t="166704" x="3810000" y="3163888"/>
          <p14:tracePt t="166720" x="3802063" y="3163888"/>
          <p14:tracePt t="166735" x="3792538" y="3163888"/>
          <p14:tracePt t="167065" x="3792538" y="3173413"/>
          <p14:tracePt t="167140" x="3810000" y="3173413"/>
          <p14:tracePt t="167157" x="3838575" y="3173413"/>
          <p14:tracePt t="167171" x="3846513" y="3173413"/>
          <p14:tracePt t="167185" x="3865563" y="3173413"/>
          <p14:tracePt t="167202" x="3892550" y="3173413"/>
          <p14:tracePt t="167217" x="3919538" y="3173413"/>
          <p14:tracePt t="167233" x="3938588" y="3182938"/>
          <p14:tracePt t="167250" x="3956050" y="3182938"/>
          <p14:tracePt t="167266" x="3984625" y="3192463"/>
          <p14:tracePt t="167284" x="4011613" y="3192463"/>
          <p14:tracePt t="167300" x="4038600" y="3192463"/>
          <p14:tracePt t="167316" x="4057650" y="3192463"/>
          <p14:tracePt t="167334" x="4084638" y="3192463"/>
          <p14:tracePt t="167341" x="4094163" y="3192463"/>
          <p14:tracePt t="167360" x="4102100" y="3192463"/>
          <p14:tracePt t="168452" x="4094163" y="3192463"/>
          <p14:tracePt t="168466" x="4075113" y="3192463"/>
          <p14:tracePt t="168484" x="4065588" y="3182938"/>
          <p14:tracePt t="168502" x="4057650" y="3182938"/>
          <p14:tracePt t="168515" x="4048125" y="3182938"/>
          <p14:tracePt t="168536" x="4048125" y="3173413"/>
          <p14:tracePt t="168566" x="4038600" y="3173413"/>
          <p14:tracePt t="168706" x="4129088" y="3173413"/>
          <p14:tracePt t="168707" x="4138613" y="3173413"/>
          <p14:tracePt t="168719" x="4202113" y="3173413"/>
          <p14:tracePt t="168739" x="4340225" y="3192463"/>
          <p14:tracePt t="168750" x="4413250" y="3200400"/>
          <p14:tracePt t="168765" x="4540250" y="3228975"/>
          <p14:tracePt t="168787" x="4730750" y="3246438"/>
          <p14:tracePt t="168795" x="4813300" y="3255963"/>
          <p14:tracePt t="168814" x="4978400" y="3273425"/>
          <p14:tracePt t="168826" x="5078413" y="3292475"/>
          <p14:tracePt t="168842" x="5168900" y="3309938"/>
          <p14:tracePt t="168856" x="5232400" y="3309938"/>
          <p14:tracePt t="168875" x="5297488" y="3319463"/>
          <p14:tracePt t="168889" x="5334000" y="3319463"/>
          <p14:tracePt t="168905" x="5397500" y="3328988"/>
          <p14:tracePt t="168920" x="5478463" y="3328988"/>
          <p14:tracePt t="168949" x="5661025" y="3328988"/>
          <p14:tracePt t="168971" x="5770563" y="3338513"/>
          <p14:tracePt t="168984" x="5834063" y="3346450"/>
          <p14:tracePt t="169002" x="5916613" y="3346450"/>
          <p14:tracePt t="169019" x="5980113" y="3346450"/>
          <p14:tracePt t="169034" x="6035675" y="3346450"/>
          <p14:tracePt t="169050" x="6099175" y="3346450"/>
          <p14:tracePt t="169068" x="6153150" y="3346450"/>
          <p14:tracePt t="169084" x="6208713" y="3346450"/>
          <p14:tracePt t="169091" x="6235700" y="3346450"/>
          <p14:tracePt t="169110" x="6291263" y="3338513"/>
          <p14:tracePt t="169134" x="6318250" y="3328988"/>
          <p14:tracePt t="169142" x="6335713" y="3319463"/>
          <p14:tracePt t="169157" x="6362700" y="3319463"/>
          <p14:tracePt t="169170" x="6372225" y="3302000"/>
          <p14:tracePt t="169188" x="6391275" y="3292475"/>
          <p14:tracePt t="169202" x="6399213" y="3282950"/>
          <p14:tracePt t="169217" x="6408738" y="3273425"/>
          <p14:tracePt t="169281" x="6408738" y="3265488"/>
          <p14:tracePt t="169314" x="6408738" y="3246438"/>
          <p14:tracePt t="169348" x="6408738" y="3228975"/>
          <p14:tracePt t="169358" x="6408738" y="3219450"/>
          <p14:tracePt t="169374" x="6408738" y="3209925"/>
          <p14:tracePt t="169468" x="6399213" y="3209925"/>
          <p14:tracePt t="169483" x="6391275" y="3200400"/>
          <p14:tracePt t="169502" x="6362700" y="3182938"/>
          <p14:tracePt t="169516" x="6335713" y="3163888"/>
          <p14:tracePt t="169534" x="6299200" y="3155950"/>
          <p14:tracePt t="169550" x="6272213" y="3146425"/>
          <p14:tracePt t="169574" x="6262688" y="3136900"/>
          <p14:tracePt t="169832" x="6254750" y="3136900"/>
          <p14:tracePt t="171234" x="6254750" y="3146425"/>
          <p14:tracePt t="173549" x="6245225" y="3146425"/>
          <p14:tracePt t="173562" x="6235700" y="3146425"/>
          <p14:tracePt t="173968" x="6226175" y="3146425"/>
          <p14:tracePt t="173982" x="6218238" y="3146425"/>
          <p14:tracePt t="174000" x="6145213" y="3146425"/>
          <p14:tracePt t="174016" x="5980113" y="3155950"/>
          <p14:tracePt t="174035" x="5688013" y="3182938"/>
          <p14:tracePt t="174052" x="5378450" y="3200400"/>
          <p14:tracePt t="174062" x="5122863" y="3228975"/>
          <p14:tracePt t="174064" x="5078413" y="3228975"/>
          <p14:tracePt t="174082" x="4330700" y="3292475"/>
          <p14:tracePt t="174100" x="3673475" y="3292475"/>
          <p14:tracePt t="174108" x="3436938" y="3292475"/>
          <p14:tracePt t="174125" x="3127375" y="3282950"/>
          <p14:tracePt t="174142" x="2862263" y="3265488"/>
          <p14:tracePt t="174158" x="2552700" y="3265488"/>
          <p14:tracePt t="174169" x="2260600" y="3255963"/>
          <p14:tracePt t="174187" x="1860550" y="3246438"/>
          <p14:tracePt t="174204" x="1449388" y="3192463"/>
          <p14:tracePt t="174221" x="1176338" y="3119438"/>
          <p14:tracePt t="174237" x="903288" y="2990850"/>
          <p14:tracePt t="174253" x="628650" y="2817813"/>
          <p14:tracePt t="174269" x="401638" y="2635250"/>
          <p14:tracePt t="174285" x="255588" y="2489200"/>
          <p14:tracePt t="174302" x="136525" y="2343150"/>
          <p14:tracePt t="174318" x="73025" y="2197100"/>
          <p14:tracePt t="174325" x="53975" y="2116138"/>
          <p14:tracePt t="174346" x="17463" y="179705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>
            <a:extLst>
              <a:ext uri="{FF2B5EF4-FFF2-40B4-BE49-F238E27FC236}">
                <a16:creationId xmlns:a16="http://schemas.microsoft.com/office/drawing/2014/main" id="{DE19C081-1E63-4543-8D37-D34F578D9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Block Nested-Loop Join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271E85F-D50F-4FAC-81D5-291C4D3EA4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165811"/>
            <a:ext cx="6794104" cy="3192774"/>
          </a:xfrm>
        </p:spPr>
        <p:txBody>
          <a:bodyPr/>
          <a:lstStyle/>
          <a:p>
            <a:pPr>
              <a:tabLst>
                <a:tab pos="404813" algn="l"/>
                <a:tab pos="793750" algn="l"/>
                <a:tab pos="1198563" algn="l"/>
                <a:tab pos="1544638" algn="l"/>
                <a:tab pos="1890713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Variant of nested-loop join in which every block of inner relation is paired with every block of outer relation.</a:t>
            </a:r>
          </a:p>
          <a:p>
            <a:pPr>
              <a:buFont typeface="Monotype Sorts" pitchFamily="-65" charset="2"/>
              <a:buNone/>
              <a:tabLst>
                <a:tab pos="404813" algn="l"/>
                <a:tab pos="793750" algn="l"/>
                <a:tab pos="1198563" algn="l"/>
                <a:tab pos="1544638" algn="l"/>
                <a:tab pos="1890713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		</a:t>
            </a:r>
            <a:r>
              <a:rPr lang="en-US" altLang="en-US" b="1" dirty="0">
                <a:ea typeface="MS PGothic" panose="020B0600070205080204" pitchFamily="34" charset="-128"/>
              </a:rPr>
              <a:t>for each </a:t>
            </a:r>
            <a:r>
              <a:rPr lang="en-US" altLang="en-US" dirty="0">
                <a:ea typeface="MS PGothic" panose="020B0600070205080204" pitchFamily="34" charset="-128"/>
              </a:rPr>
              <a:t>block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</a:rPr>
              <a:t> of</a:t>
            </a:r>
            <a:r>
              <a:rPr lang="en-US" altLang="en-US" b="1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for each</a:t>
            </a:r>
            <a:r>
              <a:rPr lang="en-US" altLang="en-US" dirty="0">
                <a:ea typeface="MS PGothic" panose="020B0600070205080204" pitchFamily="34" charset="-128"/>
              </a:rPr>
              <a:t> block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</a:rPr>
              <a:t> of </a:t>
            </a:r>
            <a:r>
              <a:rPr lang="en-US" altLang="en-US" b="1" i="1" dirty="0">
                <a:ea typeface="MS PGothic" panose="020B0600070205080204" pitchFamily="34" charset="-128"/>
              </a:rPr>
              <a:t>s </a:t>
            </a:r>
            <a:r>
              <a:rPr lang="en-US" altLang="en-US" b="1" dirty="0">
                <a:ea typeface="MS PGothic" panose="020B0600070205080204" pitchFamily="34" charset="-128"/>
              </a:rPr>
              <a:t>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	for each</a:t>
            </a:r>
            <a:r>
              <a:rPr lang="en-US" altLang="en-US" dirty="0">
                <a:ea typeface="MS PGothic" panose="020B0600070205080204" pitchFamily="34" charset="-128"/>
              </a:rPr>
              <a:t>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in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 </a:t>
            </a:r>
            <a:r>
              <a:rPr lang="en-US" altLang="en-US" b="1" baseline="-25000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		for each </a:t>
            </a:r>
            <a:r>
              <a:rPr lang="en-US" altLang="en-US" dirty="0">
                <a:ea typeface="MS PGothic" panose="020B0600070205080204" pitchFamily="34" charset="-128"/>
              </a:rPr>
              <a:t>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			</a:t>
            </a:r>
            <a:r>
              <a:rPr lang="en-US" altLang="en-US" dirty="0">
                <a:ea typeface="MS PGothic" panose="020B0600070205080204" pitchFamily="34" charset="-128"/>
              </a:rPr>
              <a:t>Check if 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satisfy the join condition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					if they do, add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30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•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 the result.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				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	end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end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end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E070FB-3C43-4E2E-A801-951F30BC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883994"/>
              </p:ext>
            </p:extLst>
          </p:nvPr>
        </p:nvGraphicFramePr>
        <p:xfrm>
          <a:off x="3665551" y="4281996"/>
          <a:ext cx="58044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446">
                  <a:extLst>
                    <a:ext uri="{9D8B030D-6E8A-4147-A177-3AD203B41FA5}">
                      <a16:colId xmlns:a16="http://schemas.microsoft.com/office/drawing/2014/main" val="1356161691"/>
                    </a:ext>
                  </a:extLst>
                </a:gridCol>
              </a:tblGrid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1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685544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2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917434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3</a:t>
                      </a:r>
                      <a:endParaRPr lang="zh-TW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347207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4</a:t>
                      </a:r>
                      <a:endParaRPr lang="zh-TW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78176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5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88368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</a:t>
                      </a:r>
                      <a:r>
                        <a:rPr lang="en-US" altLang="zh-TW" baseline="-25000" dirty="0"/>
                        <a:t>6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62119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BF1A8D1-E259-483C-8327-36EC9D5A7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82192"/>
              </p:ext>
            </p:extLst>
          </p:nvPr>
        </p:nvGraphicFramePr>
        <p:xfrm>
          <a:off x="5096786" y="4281996"/>
          <a:ext cx="58044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446">
                  <a:extLst>
                    <a:ext uri="{9D8B030D-6E8A-4147-A177-3AD203B41FA5}">
                      <a16:colId xmlns:a16="http://schemas.microsoft.com/office/drawing/2014/main" val="1356161691"/>
                    </a:ext>
                  </a:extLst>
                </a:gridCol>
              </a:tblGrid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</a:t>
                      </a:r>
                      <a:r>
                        <a:rPr lang="en-US" altLang="zh-TW" baseline="-25000" dirty="0"/>
                        <a:t>1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685544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</a:t>
                      </a:r>
                      <a:r>
                        <a:rPr lang="en-US" altLang="zh-TW" baseline="-25000" dirty="0"/>
                        <a:t>2</a:t>
                      </a:r>
                      <a:endParaRPr lang="zh-TW" altLang="en-US" baseline="-25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917434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</a:t>
                      </a:r>
                      <a:r>
                        <a:rPr lang="en-US" altLang="zh-TW" baseline="-25000" dirty="0"/>
                        <a:t>3</a:t>
                      </a:r>
                      <a:endParaRPr lang="zh-TW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347207"/>
                  </a:ext>
                </a:extLst>
              </a:tr>
              <a:tr h="137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</a:t>
                      </a:r>
                      <a:r>
                        <a:rPr lang="en-US" altLang="zh-TW" baseline="-25000" dirty="0"/>
                        <a:t>4</a:t>
                      </a:r>
                      <a:endParaRPr lang="zh-TW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7817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B079BD39-1B17-418C-A47A-2F8D88D04103}"/>
              </a:ext>
            </a:extLst>
          </p:cNvPr>
          <p:cNvSpPr txBox="1"/>
          <p:nvPr/>
        </p:nvSpPr>
        <p:spPr>
          <a:xfrm>
            <a:off x="6509725" y="3179084"/>
            <a:ext cx="24251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Suppose that one block stores two records.</a:t>
            </a:r>
          </a:p>
          <a:p>
            <a:r>
              <a:rPr lang="en-US" altLang="zh-TW" dirty="0"/>
              <a:t>Test sequence: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1</a:t>
            </a:r>
            <a:r>
              <a:rPr lang="en-US" altLang="zh-TW" dirty="0"/>
              <a:t>, s</a:t>
            </a:r>
            <a:r>
              <a:rPr lang="en-US" altLang="zh-TW" baseline="-25000" dirty="0"/>
              <a:t>1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1</a:t>
            </a:r>
            <a:r>
              <a:rPr lang="en-US" altLang="zh-TW" dirty="0"/>
              <a:t>, s</a:t>
            </a:r>
            <a:r>
              <a:rPr lang="en-US" altLang="zh-TW" baseline="-25000" dirty="0"/>
              <a:t>2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2</a:t>
            </a:r>
            <a:r>
              <a:rPr lang="en-US" altLang="zh-TW" dirty="0"/>
              <a:t>, s</a:t>
            </a:r>
            <a:r>
              <a:rPr lang="en-US" altLang="zh-TW" baseline="-25000" dirty="0"/>
              <a:t>1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2</a:t>
            </a:r>
            <a:r>
              <a:rPr lang="en-US" altLang="zh-TW" dirty="0"/>
              <a:t>, s</a:t>
            </a:r>
            <a:r>
              <a:rPr lang="en-US" altLang="zh-TW" baseline="-25000" dirty="0"/>
              <a:t>2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1</a:t>
            </a:r>
            <a:r>
              <a:rPr lang="en-US" altLang="zh-TW" dirty="0"/>
              <a:t>, s</a:t>
            </a:r>
            <a:r>
              <a:rPr lang="en-US" altLang="zh-TW" baseline="-25000" dirty="0"/>
              <a:t>3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1</a:t>
            </a:r>
            <a:r>
              <a:rPr lang="en-US" altLang="zh-TW" dirty="0"/>
              <a:t>, s</a:t>
            </a:r>
            <a:r>
              <a:rPr lang="en-US" altLang="zh-TW" baseline="-25000" dirty="0"/>
              <a:t>4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2</a:t>
            </a:r>
            <a:r>
              <a:rPr lang="en-US" altLang="zh-TW" dirty="0"/>
              <a:t>, s</a:t>
            </a:r>
            <a:r>
              <a:rPr lang="en-US" altLang="zh-TW" baseline="-25000" dirty="0"/>
              <a:t>3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2</a:t>
            </a:r>
            <a:r>
              <a:rPr lang="en-US" altLang="zh-TW" dirty="0"/>
              <a:t>, s</a:t>
            </a:r>
            <a:r>
              <a:rPr lang="en-US" altLang="zh-TW" baseline="-25000" dirty="0"/>
              <a:t>4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3</a:t>
            </a:r>
            <a:r>
              <a:rPr lang="en-US" altLang="zh-TW" dirty="0"/>
              <a:t>, s</a:t>
            </a:r>
            <a:r>
              <a:rPr lang="en-US" altLang="zh-TW" baseline="-25000" dirty="0"/>
              <a:t>1</a:t>
            </a:r>
          </a:p>
          <a:p>
            <a:r>
              <a:rPr lang="en-US" altLang="zh-TW" dirty="0"/>
              <a:t>r</a:t>
            </a:r>
            <a:r>
              <a:rPr lang="en-US" altLang="zh-TW" baseline="-25000" dirty="0"/>
              <a:t>3</a:t>
            </a:r>
            <a:r>
              <a:rPr lang="en-US" altLang="zh-TW" dirty="0"/>
              <a:t>, s</a:t>
            </a:r>
            <a:r>
              <a:rPr lang="en-US" altLang="zh-TW" baseline="-25000" dirty="0"/>
              <a:t>2</a:t>
            </a:r>
          </a:p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805070B9-880F-43E7-9768-FD87FF902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015"/>
    </mc:Choice>
    <mc:Fallback>
      <p:transition spd="slow" advTm="145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95" x="519113" y="2525713"/>
          <p14:tracePt t="38623" x="519113" y="2517775"/>
          <p14:tracePt t="38627" x="519113" y="2508250"/>
          <p14:tracePt t="38631" x="519113" y="2498725"/>
          <p14:tracePt t="38639" x="519113" y="2489200"/>
          <p14:tracePt t="38645" x="519113" y="2481263"/>
          <p14:tracePt t="38664" x="528638" y="2481263"/>
          <p14:tracePt t="38725" x="538163" y="2481263"/>
          <p14:tracePt t="38730" x="538163" y="2471738"/>
          <p14:tracePt t="38732" x="547688" y="2471738"/>
          <p14:tracePt t="38733" x="555625" y="2471738"/>
          <p14:tracePt t="38742" x="584200" y="2452688"/>
          <p14:tracePt t="38746" x="601663" y="2444750"/>
          <p14:tracePt t="38748" x="611188" y="2444750"/>
          <p14:tracePt t="38753" x="628650" y="2435225"/>
          <p14:tracePt t="38756" x="638175" y="2425700"/>
          <p14:tracePt t="38761" x="665163" y="2425700"/>
          <p14:tracePt t="38766" x="684213" y="2416175"/>
          <p14:tracePt t="38771" x="692150" y="2408238"/>
          <p14:tracePt t="38776" x="701675" y="2398713"/>
          <p14:tracePt t="38778" x="711200" y="2398713"/>
          <p14:tracePt t="38783" x="728663" y="2389188"/>
          <p14:tracePt t="38789" x="738188" y="2379663"/>
          <p14:tracePt t="38792" x="747713" y="2379663"/>
          <p14:tracePt t="38803" x="765175" y="2371725"/>
          <p14:tracePt t="38805" x="784225" y="2371725"/>
          <p14:tracePt t="38808" x="793750" y="2371725"/>
          <p14:tracePt t="38811" x="801688" y="2371725"/>
          <p14:tracePt t="38819" x="811213" y="2362200"/>
          <p14:tracePt t="38822" x="820738" y="2362200"/>
          <p14:tracePt t="38827" x="830263" y="2362200"/>
          <p14:tracePt t="38832" x="847725" y="2352675"/>
          <p14:tracePt t="38840" x="857250" y="2343150"/>
          <p14:tracePt t="38842" x="866775" y="2343150"/>
          <p14:tracePt t="38851" x="874713" y="2343150"/>
          <p14:tracePt t="38858" x="884238" y="2335213"/>
          <p14:tracePt t="38867" x="893763" y="2335213"/>
          <p14:tracePt t="38869" x="903288" y="2325688"/>
          <p14:tracePt t="38876" x="911225" y="2325688"/>
          <p14:tracePt t="38886" x="920750" y="2316163"/>
          <p14:tracePt t="38893" x="930275" y="2316163"/>
          <p14:tracePt t="38896" x="939800" y="2316163"/>
          <p14:tracePt t="38902" x="947738" y="2316163"/>
          <p14:tracePt t="38903" x="957263" y="2316163"/>
          <p14:tracePt t="38909" x="984250" y="2316163"/>
          <p14:tracePt t="38911" x="984250" y="2306638"/>
          <p14:tracePt t="38915" x="993775" y="2306638"/>
          <p14:tracePt t="38917" x="1003300" y="2306638"/>
          <p14:tracePt t="38920" x="1020763" y="2298700"/>
          <p14:tracePt t="38925" x="1039813" y="2289175"/>
          <p14:tracePt t="38929" x="1047750" y="2279650"/>
          <p14:tracePt t="38933" x="1057275" y="2279650"/>
          <p14:tracePt t="38935" x="1066800" y="2270125"/>
          <p14:tracePt t="38943" x="1076325" y="2262188"/>
          <p14:tracePt t="38948" x="1084263" y="2262188"/>
          <p14:tracePt t="38961" x="1093788" y="2262188"/>
          <p14:tracePt t="38965" x="1093788" y="2252663"/>
          <p14:tracePt t="38990" x="1112838" y="2243138"/>
          <p14:tracePt t="38995" x="1120775" y="2233613"/>
          <p14:tracePt t="39000" x="1130300" y="2225675"/>
          <p14:tracePt t="39009" x="1139825" y="2225675"/>
          <p14:tracePt t="39011" x="1139825" y="2216150"/>
          <p14:tracePt t="39016" x="1139825" y="2206625"/>
          <p14:tracePt t="39020" x="1149350" y="2206625"/>
          <p14:tracePt t="39026" x="1166813" y="2197100"/>
          <p14:tracePt t="39029" x="1176338" y="2189163"/>
          <p14:tracePt t="39034" x="1185863" y="2179638"/>
          <p14:tracePt t="39042" x="1193800" y="2170113"/>
          <p14:tracePt t="39045" x="1193800" y="2160588"/>
          <p14:tracePt t="39050" x="1203325" y="2152650"/>
          <p14:tracePt t="39059" x="1212850" y="2152650"/>
          <p14:tracePt t="39060" x="1212850" y="2143125"/>
          <p14:tracePt t="39063" x="1222375" y="2143125"/>
          <p14:tracePt t="39076" x="1230313" y="2125663"/>
          <p14:tracePt t="39078" x="1239838" y="2125663"/>
          <p14:tracePt t="39083" x="1249363" y="2125663"/>
          <p14:tracePt t="39086" x="1249363" y="2116138"/>
          <p14:tracePt t="39095" x="1258888" y="2106613"/>
          <p14:tracePt t="39109" x="1258888" y="2097088"/>
          <p14:tracePt t="39126" x="1266825" y="2089150"/>
          <p14:tracePt t="39168" x="1266825" y="2079625"/>
          <p14:tracePt t="39174" x="1276350" y="2079625"/>
          <p14:tracePt t="39183" x="1276350" y="2070100"/>
          <p14:tracePt t="39193" x="1285875" y="2060575"/>
          <p14:tracePt t="39204" x="1285875" y="2052638"/>
          <p14:tracePt t="39339" x="1285875" y="2043113"/>
          <p14:tracePt t="39344" x="1293813" y="2043113"/>
          <p14:tracePt t="39359" x="1293813" y="2033588"/>
          <p14:tracePt t="39383" x="1293813" y="2024063"/>
          <p14:tracePt t="39392" x="1303338" y="2024063"/>
          <p14:tracePt t="39453" x="1303338" y="2016125"/>
          <p14:tracePt t="39470" x="1303338" y="2006600"/>
          <p14:tracePt t="39523" x="1303338" y="1997075"/>
          <p14:tracePt t="40182" x="1293813" y="2006600"/>
          <p14:tracePt t="40193" x="1285875" y="2016125"/>
          <p14:tracePt t="40206" x="1276350" y="2016125"/>
          <p14:tracePt t="40269" x="1266825" y="2016125"/>
          <p14:tracePt t="40277" x="1266825" y="2024063"/>
          <p14:tracePt t="40285" x="1258888" y="2024063"/>
          <p14:tracePt t="40294" x="1249363" y="2024063"/>
          <p14:tracePt t="40312" x="1239838" y="2024063"/>
          <p14:tracePt t="40315" x="1239838" y="2033588"/>
          <p14:tracePt t="40801" x="1239838" y="2043113"/>
          <p14:tracePt t="40807" x="1249363" y="2052638"/>
          <p14:tracePt t="40809" x="1249363" y="2060575"/>
          <p14:tracePt t="40812" x="1249363" y="2070100"/>
          <p14:tracePt t="40814" x="1266825" y="2079625"/>
          <p14:tracePt t="40822" x="1285875" y="2089150"/>
          <p14:tracePt t="40825" x="1293813" y="2097088"/>
          <p14:tracePt t="40828" x="1322388" y="2116138"/>
          <p14:tracePt t="40831" x="1330325" y="2125663"/>
          <p14:tracePt t="40834" x="1339850" y="2133600"/>
          <p14:tracePt t="40837" x="1349375" y="2143125"/>
          <p14:tracePt t="40840" x="1366838" y="2152650"/>
          <p14:tracePt t="40843" x="1385888" y="2160588"/>
          <p14:tracePt t="40845" x="1385888" y="2170113"/>
          <p14:tracePt t="40852" x="1422400" y="2197100"/>
          <p14:tracePt t="40854" x="1431925" y="2197100"/>
          <p14:tracePt t="40858" x="1449388" y="2206625"/>
          <p14:tracePt t="40861" x="1468438" y="2216150"/>
          <p14:tracePt t="40863" x="1485900" y="2225675"/>
          <p14:tracePt t="40866" x="1504950" y="2243138"/>
          <p14:tracePt t="40869" x="1522413" y="2252663"/>
          <p14:tracePt t="40873" x="1541463" y="2262188"/>
          <p14:tracePt t="40879" x="1568450" y="2270125"/>
          <p14:tracePt t="40881" x="1585913" y="2279650"/>
          <p14:tracePt t="40889" x="1595438" y="2279650"/>
          <p14:tracePt t="40893" x="1612900" y="2289175"/>
          <p14:tracePt t="40895" x="1622425" y="2289175"/>
          <p14:tracePt t="40898" x="1631950" y="2289175"/>
          <p14:tracePt t="40901" x="1641475" y="2298700"/>
          <p14:tracePt t="40906" x="1649413" y="2298700"/>
          <p14:tracePt t="40908" x="1649413" y="2306638"/>
          <p14:tracePt t="40911" x="1668463" y="2306638"/>
          <p14:tracePt t="40914" x="1668463" y="2316163"/>
          <p14:tracePt t="40917" x="1677988" y="2316163"/>
          <p14:tracePt t="40923" x="1685925" y="2316163"/>
          <p14:tracePt t="40926" x="1695450" y="2316163"/>
          <p14:tracePt t="40934" x="1695450" y="2325688"/>
          <p14:tracePt t="40944" x="1704975" y="2325688"/>
          <p14:tracePt t="40951" x="1704975" y="2335213"/>
          <p14:tracePt t="40965" x="1714500" y="2335213"/>
          <p14:tracePt t="40980" x="1722438" y="2335213"/>
          <p14:tracePt t="40983" x="1731963" y="2335213"/>
          <p14:tracePt t="40986" x="1741488" y="2335213"/>
          <p14:tracePt t="40991" x="1751013" y="2335213"/>
          <p14:tracePt t="40994" x="1758950" y="2335213"/>
          <p14:tracePt t="40998" x="1768475" y="2343150"/>
          <p14:tracePt t="41000" x="1778000" y="2343150"/>
          <p14:tracePt t="41003" x="1787525" y="2343150"/>
          <p14:tracePt t="41008" x="1795463" y="2352675"/>
          <p14:tracePt t="41010" x="1804988" y="2362200"/>
          <p14:tracePt t="41023" x="1814513" y="2362200"/>
          <p14:tracePt t="41133" x="1814513" y="2352675"/>
          <p14:tracePt t="41139" x="1814513" y="2335213"/>
          <p14:tracePt t="41146" x="1814513" y="2325688"/>
          <p14:tracePt t="41151" x="1814513" y="2306638"/>
          <p14:tracePt t="41154" x="1814513" y="2298700"/>
          <p14:tracePt t="41157" x="1804988" y="2289175"/>
          <p14:tracePt t="41161" x="1795463" y="2279650"/>
          <p14:tracePt t="41167" x="1778000" y="2262188"/>
          <p14:tracePt t="41169" x="1778000" y="2252663"/>
          <p14:tracePt t="41173" x="1768475" y="2243138"/>
          <p14:tracePt t="41178" x="1758950" y="2225675"/>
          <p14:tracePt t="41185" x="1741488" y="2206625"/>
          <p14:tracePt t="41189" x="1722438" y="2189163"/>
          <p14:tracePt t="41193" x="1714500" y="2179638"/>
          <p14:tracePt t="41196" x="1704975" y="2160588"/>
          <p14:tracePt t="41201" x="1685925" y="2152650"/>
          <p14:tracePt t="41210" x="1658938" y="2116138"/>
          <p14:tracePt t="41212" x="1649413" y="2116138"/>
          <p14:tracePt t="41214" x="1641475" y="2116138"/>
          <p14:tracePt t="41217" x="1641475" y="2097088"/>
          <p14:tracePt t="41219" x="1631950" y="2097088"/>
          <p14:tracePt t="41223" x="1612900" y="2089150"/>
          <p14:tracePt t="41227" x="1612900" y="2079625"/>
          <p14:tracePt t="41231" x="1604963" y="2079625"/>
          <p14:tracePt t="41236" x="1595438" y="2070100"/>
          <p14:tracePt t="41239" x="1585913" y="2060575"/>
          <p14:tracePt t="41243" x="1576388" y="2060575"/>
          <p14:tracePt t="41256" x="1576388" y="2052638"/>
          <p14:tracePt t="41273" x="1568450" y="2043113"/>
          <p14:tracePt t="41284" x="1558925" y="2043113"/>
          <p14:tracePt t="41286" x="1549400" y="2043113"/>
          <p14:tracePt t="41291" x="1541463" y="2043113"/>
          <p14:tracePt t="41295" x="1541463" y="2033588"/>
          <p14:tracePt t="41300" x="1531938" y="2033588"/>
          <p14:tracePt t="41303" x="1522413" y="2033588"/>
          <p14:tracePt t="41308" x="1512888" y="2024063"/>
          <p14:tracePt t="41310" x="1512888" y="2016125"/>
          <p14:tracePt t="41316" x="1495425" y="2016125"/>
          <p14:tracePt t="41319" x="1485900" y="2016125"/>
          <p14:tracePt t="41323" x="1476375" y="2016125"/>
          <p14:tracePt t="41326" x="1468438" y="2016125"/>
          <p14:tracePt t="41328" x="1468438" y="2006600"/>
          <p14:tracePt t="41332" x="1468438" y="1997075"/>
          <p14:tracePt t="41344" x="1458913" y="1997075"/>
          <p14:tracePt t="41413" x="1449388" y="1997075"/>
          <p14:tracePt t="41476" x="1439863" y="1997075"/>
          <p14:tracePt t="41480" x="1431925" y="1997075"/>
          <p14:tracePt t="41485" x="1431925" y="1987550"/>
          <p14:tracePt t="41492" x="1422400" y="1987550"/>
          <p14:tracePt t="41549" x="1412875" y="1987550"/>
          <p14:tracePt t="41652" x="1403350" y="1987550"/>
          <p14:tracePt t="41658" x="1395413" y="1987550"/>
          <p14:tracePt t="41667" x="1385888" y="1987550"/>
          <p14:tracePt t="41672" x="1376363" y="1987550"/>
          <p14:tracePt t="41683" x="1366838" y="1987550"/>
          <p14:tracePt t="41692" x="1358900" y="1987550"/>
          <p14:tracePt t="41701" x="1349375" y="1987550"/>
          <p14:tracePt t="41715" x="1339850" y="1987550"/>
          <p14:tracePt t="41776" x="1330325" y="1987550"/>
          <p14:tracePt t="41856" x="1322388" y="1987550"/>
          <p14:tracePt t="41956" x="1330325" y="1987550"/>
          <p14:tracePt t="41961" x="1339850" y="2006600"/>
          <p14:tracePt t="41964" x="1349375" y="2016125"/>
          <p14:tracePt t="41968" x="1358900" y="2024063"/>
          <p14:tracePt t="41972" x="1366838" y="2033588"/>
          <p14:tracePt t="41979" x="1395413" y="2070100"/>
          <p14:tracePt t="41981" x="1403350" y="2070100"/>
          <p14:tracePt t="41984" x="1403350" y="2089150"/>
          <p14:tracePt t="41987" x="1412875" y="2089150"/>
          <p14:tracePt t="41993" x="1449388" y="2125663"/>
          <p14:tracePt t="41996" x="1476375" y="2143125"/>
          <p14:tracePt t="42001" x="1485900" y="2160588"/>
          <p14:tracePt t="42004" x="1495425" y="2160588"/>
          <p14:tracePt t="42010" x="1531938" y="2206625"/>
          <p14:tracePt t="42014" x="1558925" y="2206625"/>
          <p14:tracePt t="42016" x="1568450" y="2225675"/>
          <p14:tracePt t="42030" x="1631950" y="2270125"/>
          <p14:tracePt t="42038" x="1649413" y="2289175"/>
          <p14:tracePt t="42041" x="1658938" y="2289175"/>
          <p14:tracePt t="42044" x="1668463" y="2298700"/>
          <p14:tracePt t="42048" x="1677988" y="2298700"/>
          <p14:tracePt t="42054" x="1685925" y="2306638"/>
          <p14:tracePt t="42057" x="1695450" y="2306638"/>
          <p14:tracePt t="42063" x="1704975" y="2316163"/>
          <p14:tracePt t="42067" x="1704975" y="2325688"/>
          <p14:tracePt t="42178" x="1704975" y="2316163"/>
          <p14:tracePt t="42185" x="1704975" y="2306638"/>
          <p14:tracePt t="42191" x="1695450" y="2298700"/>
          <p14:tracePt t="42194" x="1695450" y="2289175"/>
          <p14:tracePt t="42197" x="1677988" y="2289175"/>
          <p14:tracePt t="42205" x="1658938" y="2262188"/>
          <p14:tracePt t="42209" x="1649413" y="2252663"/>
          <p14:tracePt t="42213" x="1631950" y="2243138"/>
          <p14:tracePt t="42216" x="1612900" y="2233613"/>
          <p14:tracePt t="42220" x="1604963" y="2216150"/>
          <p14:tracePt t="42224" x="1595438" y="2197100"/>
          <p14:tracePt t="42227" x="1576388" y="2189163"/>
          <p14:tracePt t="42230" x="1568450" y="2189163"/>
          <p14:tracePt t="42233" x="1549400" y="2179638"/>
          <p14:tracePt t="42235" x="1541463" y="2179638"/>
          <p14:tracePt t="42239" x="1512888" y="2170113"/>
          <p14:tracePt t="42247" x="1485900" y="2133600"/>
          <p14:tracePt t="42251" x="1468438" y="2133600"/>
          <p14:tracePt t="42254" x="1458913" y="2133600"/>
          <p14:tracePt t="42256" x="1439863" y="2125663"/>
          <p14:tracePt t="42259" x="1422400" y="2116138"/>
          <p14:tracePt t="42262" x="1422400" y="2106613"/>
          <p14:tracePt t="42266" x="1403350" y="2097088"/>
          <p14:tracePt t="42275" x="1385888" y="2089150"/>
          <p14:tracePt t="42282" x="1376363" y="2079625"/>
          <p14:tracePt t="42407" x="1366838" y="2079625"/>
          <p14:tracePt t="42413" x="1358900" y="2079625"/>
          <p14:tracePt t="42416" x="1358900" y="2070100"/>
          <p14:tracePt t="42427" x="1339850" y="2060575"/>
          <p14:tracePt t="42430" x="1339850" y="2052638"/>
          <p14:tracePt t="42433" x="1322388" y="2052638"/>
          <p14:tracePt t="42437" x="1312863" y="2043113"/>
          <p14:tracePt t="42446" x="1285875" y="2024063"/>
          <p14:tracePt t="42450" x="1276350" y="2024063"/>
          <p14:tracePt t="42453" x="1266825" y="2024063"/>
          <p14:tracePt t="42457" x="1249363" y="2024063"/>
          <p14:tracePt t="42464" x="1230313" y="2006600"/>
          <p14:tracePt t="42469" x="1222375" y="2006600"/>
          <p14:tracePt t="42474" x="1212850" y="1997075"/>
          <p14:tracePt t="42476" x="1203325" y="1997075"/>
          <p14:tracePt t="42480" x="1193800" y="1987550"/>
          <p14:tracePt t="42487" x="1185863" y="1987550"/>
          <p14:tracePt t="42494" x="1176338" y="1979613"/>
          <p14:tracePt t="42500" x="1166813" y="1979613"/>
          <p14:tracePt t="42506" x="1157288" y="1979613"/>
          <p14:tracePt t="42510" x="1149350" y="1979613"/>
          <p14:tracePt t="42513" x="1139825" y="1979613"/>
          <p14:tracePt t="42523" x="1130300" y="1979613"/>
          <p14:tracePt t="42528" x="1120775" y="1979613"/>
          <p14:tracePt t="42536" x="1112838" y="1979613"/>
          <p14:tracePt t="42598" x="1103313" y="1979613"/>
          <p14:tracePt t="53109" x="1112838" y="1979613"/>
          <p14:tracePt t="53114" x="1120775" y="1979613"/>
          <p14:tracePt t="53176" x="1130300" y="1979613"/>
          <p14:tracePt t="54019" x="1139825" y="1979613"/>
          <p14:tracePt t="54039" x="1149350" y="1979613"/>
          <p14:tracePt t="54045" x="1157288" y="1970088"/>
          <p14:tracePt t="54051" x="1166813" y="1970088"/>
          <p14:tracePt t="54060" x="1176338" y="1970088"/>
          <p14:tracePt t="54074" x="1193800" y="1960563"/>
          <p14:tracePt t="54080" x="1203325" y="1960563"/>
          <p14:tracePt t="54107" x="1212850" y="1960563"/>
          <p14:tracePt t="62547" x="1222375" y="1960563"/>
          <p14:tracePt t="62552" x="1230313" y="1960563"/>
          <p14:tracePt t="62562" x="1239838" y="1960563"/>
          <p14:tracePt t="62566" x="1249363" y="1960563"/>
          <p14:tracePt t="62572" x="1258888" y="1960563"/>
          <p14:tracePt t="62575" x="1266825" y="1960563"/>
          <p14:tracePt t="62578" x="1266825" y="1970088"/>
          <p14:tracePt t="62581" x="1266825" y="1979613"/>
          <p14:tracePt t="62582" x="1276350" y="1979613"/>
          <p14:tracePt t="62589" x="1285875" y="1987550"/>
          <p14:tracePt t="62592" x="1293813" y="1987550"/>
          <p14:tracePt t="62594" x="1293813" y="1997075"/>
          <p14:tracePt t="62596" x="1312863" y="2006600"/>
          <p14:tracePt t="62601" x="1322388" y="2016125"/>
          <p14:tracePt t="62607" x="1339850" y="2016125"/>
          <p14:tracePt t="62608" x="1339850" y="2024063"/>
          <p14:tracePt t="62613" x="1349375" y="2024063"/>
          <p14:tracePt t="62615" x="1358900" y="2033588"/>
          <p14:tracePt t="62623" x="1376363" y="2052638"/>
          <p14:tracePt t="62627" x="1385888" y="2060575"/>
          <p14:tracePt t="62628" x="1395413" y="2060575"/>
          <p14:tracePt t="62632" x="1395413" y="2070100"/>
          <p14:tracePt t="62639" x="1412875" y="2070100"/>
          <p14:tracePt t="62640" x="1412875" y="2079625"/>
          <p14:tracePt t="62644" x="1422400" y="2079625"/>
          <p14:tracePt t="62646" x="1431925" y="2089150"/>
          <p14:tracePt t="62651" x="1439863" y="2097088"/>
          <p14:tracePt t="62656" x="1449388" y="2106613"/>
          <p14:tracePt t="62658" x="1449388" y="2116138"/>
          <p14:tracePt t="62662" x="1458913" y="2125663"/>
          <p14:tracePt t="62666" x="1468438" y="2125663"/>
          <p14:tracePt t="62672" x="1495425" y="2133600"/>
          <p14:tracePt t="62676" x="1512888" y="2143125"/>
          <p14:tracePt t="62677" x="1512888" y="2152650"/>
          <p14:tracePt t="62680" x="1512888" y="2160588"/>
          <p14:tracePt t="62684" x="1522413" y="2170113"/>
          <p14:tracePt t="62690" x="1541463" y="2179638"/>
          <p14:tracePt t="62693" x="1549400" y="2189163"/>
          <p14:tracePt t="62696" x="1558925" y="2189163"/>
          <p14:tracePt t="62699" x="1568450" y="2189163"/>
          <p14:tracePt t="62706" x="1576388" y="2206625"/>
          <p14:tracePt t="62709" x="1585913" y="2206625"/>
          <p14:tracePt t="62711" x="1585913" y="2216150"/>
          <p14:tracePt t="62714" x="1595438" y="2225675"/>
          <p14:tracePt t="62721" x="1604963" y="2233613"/>
          <p14:tracePt t="62725" x="1612900" y="2243138"/>
          <p14:tracePt t="62730" x="1622425" y="2243138"/>
          <p14:tracePt t="62740" x="1631950" y="2243138"/>
          <p14:tracePt t="62747" x="1631950" y="2252663"/>
          <p14:tracePt t="62749" x="1641475" y="2252663"/>
          <p14:tracePt t="62759" x="1649413" y="2252663"/>
          <p14:tracePt t="62772" x="1649413" y="2262188"/>
          <p14:tracePt t="62783" x="1658938" y="2262188"/>
          <p14:tracePt t="71076" x="1658938" y="2270125"/>
          <p14:tracePt t="71081" x="1677988" y="2279650"/>
          <p14:tracePt t="71085" x="1677988" y="2289175"/>
          <p14:tracePt t="71087" x="1685925" y="2298700"/>
          <p14:tracePt t="71090" x="1704975" y="2298700"/>
          <p14:tracePt t="71095" x="1722438" y="2306638"/>
          <p14:tracePt t="71097" x="1731963" y="2316163"/>
          <p14:tracePt t="71098" x="1731963" y="2325688"/>
          <p14:tracePt t="71104" x="1758950" y="2343150"/>
          <p14:tracePt t="71110" x="1787525" y="2352675"/>
          <p14:tracePt t="71112" x="1787525" y="2362200"/>
          <p14:tracePt t="71115" x="1795463" y="2362200"/>
          <p14:tracePt t="71119" x="1814513" y="2371725"/>
          <p14:tracePt t="71122" x="1824038" y="2379663"/>
          <p14:tracePt t="71125" x="1831975" y="2389188"/>
          <p14:tracePt t="71129" x="1841500" y="2398713"/>
          <p14:tracePt t="71135" x="1851025" y="2398713"/>
          <p14:tracePt t="71138" x="1860550" y="2398713"/>
          <p14:tracePt t="71142" x="1868488" y="2408238"/>
          <p14:tracePt t="71147" x="1878013" y="2408238"/>
          <p14:tracePt t="71149" x="1878013" y="2416175"/>
          <p14:tracePt t="71155" x="1887538" y="2425700"/>
          <p14:tracePt t="71157" x="1895475" y="2425700"/>
          <p14:tracePt t="71167" x="1905000" y="2425700"/>
          <p14:tracePt t="71169" x="1905000" y="2435225"/>
          <p14:tracePt t="71172" x="1914525" y="2435225"/>
          <p14:tracePt t="71175" x="1924050" y="2444750"/>
          <p14:tracePt t="71180" x="1931988" y="2452688"/>
          <p14:tracePt t="71186" x="1941513" y="2452688"/>
          <p14:tracePt t="71188" x="1951038" y="2452688"/>
          <p14:tracePt t="71192" x="1960563" y="2462213"/>
          <p14:tracePt t="71197" x="1968500" y="2471738"/>
          <p14:tracePt t="71199" x="1978025" y="2471738"/>
          <p14:tracePt t="71202" x="1987550" y="2471738"/>
          <p14:tracePt t="71205" x="1997075" y="2481263"/>
          <p14:tracePt t="71211" x="2005013" y="2481263"/>
          <p14:tracePt t="71213" x="2005013" y="2489200"/>
          <p14:tracePt t="71224" x="2014538" y="2489200"/>
          <p14:tracePt t="71228" x="2024063" y="2489200"/>
          <p14:tracePt t="71231" x="2024063" y="2498725"/>
          <p14:tracePt t="71236" x="2033588" y="2498725"/>
          <p14:tracePt t="71243" x="2041525" y="2498725"/>
          <p14:tracePt t="71252" x="2051050" y="2498725"/>
          <p14:tracePt t="71254" x="2051050" y="2508250"/>
          <p14:tracePt t="71255" x="2060575" y="2508250"/>
          <p14:tracePt t="71265" x="2070100" y="2508250"/>
          <p14:tracePt t="71269" x="2078038" y="2517775"/>
          <p14:tracePt t="71277" x="2087563" y="2525713"/>
          <p14:tracePt t="71285" x="2097088" y="2525713"/>
          <p14:tracePt t="71290" x="2097088" y="2535238"/>
          <p14:tracePt t="71295" x="2106613" y="2535238"/>
          <p14:tracePt t="71578" x="2106613" y="2525713"/>
          <p14:tracePt t="71589" x="2106613" y="2517775"/>
          <p14:tracePt t="71602" x="2114550" y="2517775"/>
          <p14:tracePt t="71707" x="2124075" y="2517775"/>
          <p14:tracePt t="71718" x="2133600" y="2517775"/>
          <p14:tracePt t="71724" x="2143125" y="2517775"/>
          <p14:tracePt t="71728" x="2151063" y="2517775"/>
          <p14:tracePt t="71738" x="2160588" y="2517775"/>
          <p14:tracePt t="71743" x="2170113" y="2517775"/>
          <p14:tracePt t="71746" x="2179638" y="2517775"/>
          <p14:tracePt t="71750" x="2187575" y="2517775"/>
          <p14:tracePt t="71756" x="2206625" y="2517775"/>
          <p14:tracePt t="71758" x="2214563" y="2517775"/>
          <p14:tracePt t="71761" x="2214563" y="2525713"/>
          <p14:tracePt t="71764" x="2224088" y="2535238"/>
          <p14:tracePt t="71766" x="2233613" y="2535238"/>
          <p14:tracePt t="71772" x="2260600" y="2554288"/>
          <p14:tracePt t="71774" x="2270125" y="2554288"/>
          <p14:tracePt t="71776" x="2270125" y="2562225"/>
          <p14:tracePt t="71778" x="2279650" y="2562225"/>
          <p14:tracePt t="71781" x="2287588" y="2571750"/>
          <p14:tracePt t="71785" x="2316163" y="2581275"/>
          <p14:tracePt t="71788" x="2324100" y="2589213"/>
          <p14:tracePt t="71795" x="2352675" y="2608263"/>
          <p14:tracePt t="71797" x="2360613" y="2617788"/>
          <p14:tracePt t="71799" x="2370138" y="2617788"/>
          <p14:tracePt t="71801" x="2379663" y="2617788"/>
          <p14:tracePt t="71805" x="2389188" y="2625725"/>
          <p14:tracePt t="71807" x="2397125" y="2625725"/>
          <p14:tracePt t="71811" x="2406650" y="2644775"/>
          <p14:tracePt t="71814" x="2425700" y="2644775"/>
          <p14:tracePt t="71821" x="2433638" y="2654300"/>
          <p14:tracePt t="71823" x="2433638" y="2662238"/>
          <p14:tracePt t="71826" x="2443163" y="2662238"/>
          <p14:tracePt t="71833" x="2452688" y="2662238"/>
          <p14:tracePt t="71839" x="2462213" y="2671763"/>
          <p14:tracePt t="71844" x="2470150" y="2671763"/>
          <p14:tracePt t="71849" x="2470150" y="2681288"/>
          <p14:tracePt t="71858" x="2489200" y="2690813"/>
          <p14:tracePt t="71872" x="2489200" y="2698750"/>
          <p14:tracePt t="71876" x="2498725" y="2698750"/>
          <p14:tracePt t="71877" x="2498725" y="2708275"/>
          <p14:tracePt t="71880" x="2506663" y="2708275"/>
          <p14:tracePt t="71888" x="2516188" y="2717800"/>
          <p14:tracePt t="71893" x="2525713" y="2727325"/>
          <p14:tracePt t="71895" x="2533650" y="2727325"/>
          <p14:tracePt t="71897" x="2533650" y="2735263"/>
          <p14:tracePt t="71899" x="2543175" y="2735263"/>
          <p14:tracePt t="71906" x="2552700" y="2763838"/>
          <p14:tracePt t="71908" x="2562225" y="2771775"/>
          <p14:tracePt t="71910" x="2570163" y="2771775"/>
          <p14:tracePt t="71913" x="2570163" y="2781300"/>
          <p14:tracePt t="71918" x="2589213" y="2800350"/>
          <p14:tracePt t="71924" x="2606675" y="2827338"/>
          <p14:tracePt t="71927" x="2616200" y="2836863"/>
          <p14:tracePt t="71929" x="2625725" y="2844800"/>
          <p14:tracePt t="71932" x="2643188" y="2854325"/>
          <p14:tracePt t="71936" x="2652713" y="2873375"/>
          <p14:tracePt t="71938" x="2652713" y="2881313"/>
          <p14:tracePt t="71941" x="2662238" y="2890838"/>
          <p14:tracePt t="71943" x="2671763" y="2900363"/>
          <p14:tracePt t="71946" x="2679700" y="2909888"/>
          <p14:tracePt t="71949" x="2689225" y="2917825"/>
          <p14:tracePt t="71954" x="2698750" y="2927350"/>
          <p14:tracePt t="71957" x="2708275" y="2927350"/>
          <p14:tracePt t="71959" x="2708275" y="2936875"/>
          <p14:tracePt t="72032" x="2708275" y="2927350"/>
          <p14:tracePt t="72038" x="2708275" y="2917825"/>
          <p14:tracePt t="72041" x="2698750" y="2909888"/>
          <p14:tracePt t="72045" x="2689225" y="2900363"/>
          <p14:tracePt t="72050" x="2679700" y="2890838"/>
          <p14:tracePt t="72053" x="2662238" y="2890838"/>
          <p14:tracePt t="72055" x="2662238" y="2881313"/>
          <p14:tracePt t="72057" x="2652713" y="2873375"/>
          <p14:tracePt t="72060" x="2643188" y="2863850"/>
          <p14:tracePt t="72063" x="2625725" y="2863850"/>
          <p14:tracePt t="72065" x="2616200" y="2854325"/>
          <p14:tracePt t="72068" x="2606675" y="2844800"/>
          <p14:tracePt t="72072" x="2589213" y="2836863"/>
          <p14:tracePt t="72079" x="2562225" y="2827338"/>
          <p14:tracePt t="72081" x="2562225" y="2817813"/>
          <p14:tracePt t="72083" x="2552700" y="2808288"/>
          <p14:tracePt t="72086" x="2543175" y="2800350"/>
          <p14:tracePt t="72089" x="2525713" y="2790825"/>
          <p14:tracePt t="72092" x="2516188" y="2781300"/>
          <p14:tracePt t="72094" x="2506663" y="2781300"/>
          <p14:tracePt t="72100" x="2498725" y="2781300"/>
          <p14:tracePt t="72106" x="2470150" y="2771775"/>
          <p14:tracePt t="72108" x="2462213" y="2771775"/>
          <p14:tracePt t="72110" x="2452688" y="2763838"/>
          <p14:tracePt t="72113" x="2452688" y="2754313"/>
          <p14:tracePt t="72120" x="2433638" y="2744788"/>
          <p14:tracePt t="72123" x="2425700" y="2744788"/>
          <p14:tracePt t="72130" x="2406650" y="2727325"/>
          <p14:tracePt t="72138" x="2397125" y="2727325"/>
          <p14:tracePt t="72147" x="2389188" y="2727325"/>
          <p14:tracePt t="72153" x="2389188" y="2717800"/>
          <p14:tracePt t="72156" x="2379663" y="2717800"/>
          <p14:tracePt t="72169" x="2370138" y="2717800"/>
          <p14:tracePt t="72174" x="2370138" y="2708275"/>
          <p14:tracePt t="72179" x="2360613" y="2708275"/>
          <p14:tracePt t="72183" x="2360613" y="2698750"/>
          <p14:tracePt t="72189" x="2343150" y="2698750"/>
          <p14:tracePt t="72194" x="2343150" y="2690813"/>
          <p14:tracePt t="72198" x="2333625" y="2690813"/>
          <p14:tracePt t="72205" x="2316163" y="2671763"/>
          <p14:tracePt t="72210" x="2297113" y="2671763"/>
          <p14:tracePt t="72215" x="2287588" y="2671763"/>
          <p14:tracePt t="72223" x="2279650" y="2654300"/>
          <p14:tracePt t="72227" x="2270125" y="2654300"/>
          <p14:tracePt t="72231" x="2260600" y="2644775"/>
          <p14:tracePt t="72238" x="2251075" y="2644775"/>
          <p14:tracePt t="72268" x="2251075" y="2635250"/>
          <p14:tracePt t="72328" x="2251075" y="2644775"/>
          <p14:tracePt t="72333" x="2251075" y="2654300"/>
          <p14:tracePt t="72336" x="2260600" y="2662238"/>
          <p14:tracePt t="72339" x="2260600" y="2671763"/>
          <p14:tracePt t="72341" x="2270125" y="2671763"/>
          <p14:tracePt t="72344" x="2279650" y="2690813"/>
          <p14:tracePt t="72350" x="2287588" y="2708275"/>
          <p14:tracePt t="72354" x="2306638" y="2727325"/>
          <p14:tracePt t="72357" x="2324100" y="2744788"/>
          <p14:tracePt t="72359" x="2333625" y="2754313"/>
          <p14:tracePt t="72362" x="2352675" y="2771775"/>
          <p14:tracePt t="72366" x="2370138" y="2781300"/>
          <p14:tracePt t="72374" x="2425700" y="2827338"/>
          <p14:tracePt t="72377" x="2433638" y="2836863"/>
          <p14:tracePt t="72379" x="2452688" y="2836863"/>
          <p14:tracePt t="72382" x="2452688" y="2844800"/>
          <p14:tracePt t="72385" x="2470150" y="2854325"/>
          <p14:tracePt t="72387" x="2479675" y="2863850"/>
          <p14:tracePt t="72391" x="2489200" y="2873375"/>
          <p14:tracePt t="72395" x="2498725" y="2881313"/>
          <p14:tracePt t="72402" x="2506663" y="2881313"/>
          <p14:tracePt t="72518" x="2498725" y="2873375"/>
          <p14:tracePt t="72520" x="2498725" y="2863850"/>
          <p14:tracePt t="72527" x="2479675" y="2844800"/>
          <p14:tracePt t="72530" x="2462213" y="2844800"/>
          <p14:tracePt t="72536" x="2452688" y="2827338"/>
          <p14:tracePt t="72541" x="2433638" y="2817813"/>
          <p14:tracePt t="72544" x="2425700" y="2808288"/>
          <p14:tracePt t="72547" x="2416175" y="2800350"/>
          <p14:tracePt t="72552" x="2406650" y="2790825"/>
          <p14:tracePt t="72556" x="2389188" y="2781300"/>
          <p14:tracePt t="72561" x="2360613" y="2771775"/>
          <p14:tracePt t="72564" x="2352675" y="2763838"/>
          <p14:tracePt t="72566" x="2352675" y="2754313"/>
          <p14:tracePt t="72570" x="2343150" y="2744788"/>
          <p14:tracePt t="72573" x="2324100" y="2735263"/>
          <p14:tracePt t="72575" x="2316163" y="2735263"/>
          <p14:tracePt t="72580" x="2306638" y="2727325"/>
          <p14:tracePt t="72583" x="2297113" y="2717800"/>
          <p14:tracePt t="72590" x="2279650" y="2708275"/>
          <p14:tracePt t="72593" x="2279650" y="2698750"/>
          <p14:tracePt t="72595" x="2270125" y="2698750"/>
          <p14:tracePt t="72649" x="2260600" y="2698750"/>
          <p14:tracePt t="72658" x="2251075" y="2708275"/>
          <p14:tracePt t="72662" x="2251075" y="2717800"/>
          <p14:tracePt t="72668" x="2243138" y="2735263"/>
          <p14:tracePt t="72670" x="2243138" y="2744788"/>
          <p14:tracePt t="72673" x="2243138" y="2763838"/>
          <p14:tracePt t="72675" x="2243138" y="2771775"/>
          <p14:tracePt t="72678" x="2243138" y="2781300"/>
          <p14:tracePt t="72681" x="2233613" y="2790825"/>
          <p14:tracePt t="72683" x="2233613" y="2800350"/>
          <p14:tracePt t="72686" x="2233613" y="2808288"/>
          <p14:tracePt t="72693" x="2233613" y="2844800"/>
          <p14:tracePt t="72697" x="2233613" y="2863850"/>
          <p14:tracePt t="72702" x="2233613" y="2890838"/>
          <p14:tracePt t="72706" x="2224088" y="2900363"/>
          <p14:tracePt t="72712" x="2224088" y="2946400"/>
          <p14:tracePt t="72715" x="2224088" y="2963863"/>
          <p14:tracePt t="72719" x="2224088" y="2973388"/>
          <p14:tracePt t="72722" x="2214563" y="3000375"/>
          <p14:tracePt t="72726" x="2214563" y="3027363"/>
          <p14:tracePt t="72733" x="2214563" y="3063875"/>
          <p14:tracePt t="72736" x="2214563" y="3082925"/>
          <p14:tracePt t="72739" x="2214563" y="3109913"/>
          <p14:tracePt t="72742" x="2214563" y="3119438"/>
          <p14:tracePt t="72745" x="2214563" y="3136900"/>
          <p14:tracePt t="72747" x="2214563" y="3146425"/>
          <p14:tracePt t="72753" x="2214563" y="3173413"/>
          <p14:tracePt t="72756" x="2214563" y="3182938"/>
          <p14:tracePt t="72758" x="2214563" y="3192463"/>
          <p14:tracePt t="72761" x="2224088" y="3192463"/>
          <p14:tracePt t="72764" x="2224088" y="3200400"/>
          <p14:tracePt t="72768" x="2224088" y="3209925"/>
          <p14:tracePt t="72769" x="2224088" y="3219450"/>
          <p14:tracePt t="72770" x="2224088" y="3228975"/>
          <p14:tracePt t="72773" x="2233613" y="3228975"/>
          <p14:tracePt t="72775" x="2233613" y="3236913"/>
          <p14:tracePt t="72777" x="2233613" y="3246438"/>
          <p14:tracePt t="72785" x="2233613" y="3255963"/>
          <p14:tracePt t="72790" x="2233613" y="3265488"/>
          <p14:tracePt t="72792" x="2233613" y="3273425"/>
          <p14:tracePt t="72795" x="2233613" y="3282950"/>
          <p14:tracePt t="72801" x="2233613" y="3292475"/>
          <p14:tracePt t="72804" x="2243138" y="3302000"/>
          <p14:tracePt t="72814" x="2243138" y="3309938"/>
          <p14:tracePt t="72819" x="2243138" y="3319463"/>
          <p14:tracePt t="72820" x="2243138" y="3328988"/>
          <p14:tracePt t="72822" x="2243138" y="3338513"/>
          <p14:tracePt t="72827" x="2243138" y="3346450"/>
          <p14:tracePt t="72829" x="2243138" y="3355975"/>
          <p14:tracePt t="72836" x="2243138" y="3365500"/>
          <p14:tracePt t="72839" x="2243138" y="3375025"/>
          <p14:tracePt t="72841" x="2243138" y="3382963"/>
          <p14:tracePt t="72845" x="2243138" y="3392488"/>
          <p14:tracePt t="72847" x="2243138" y="3402013"/>
          <p14:tracePt t="72849" x="2251075" y="3402013"/>
          <p14:tracePt t="72854" x="2251075" y="3411538"/>
          <p14:tracePt t="72855" x="2251075" y="3419475"/>
          <p14:tracePt t="72858" x="2260600" y="3429000"/>
          <p14:tracePt t="72860" x="2260600" y="3438525"/>
          <p14:tracePt t="72862" x="2270125" y="3438525"/>
          <p14:tracePt t="72864" x="2270125" y="3446463"/>
          <p14:tracePt t="72870" x="2279650" y="3455988"/>
          <p14:tracePt t="72875" x="2287588" y="3465513"/>
          <p14:tracePt t="72879" x="2287588" y="3475038"/>
          <p14:tracePt t="72886" x="2287588" y="3482975"/>
          <p14:tracePt t="72891" x="2297113" y="3492500"/>
          <p14:tracePt t="72898" x="2297113" y="3502025"/>
          <p14:tracePt t="72910" x="2306638" y="3502025"/>
          <p14:tracePt t="72984" x="2316163" y="3502025"/>
          <p14:tracePt t="72992" x="2324100" y="3492500"/>
          <p14:tracePt t="73007" x="2343150" y="3446463"/>
          <p14:tracePt t="73009" x="2352675" y="3438525"/>
          <p14:tracePt t="73012" x="2352675" y="3419475"/>
          <p14:tracePt t="73014" x="2352675" y="3411538"/>
          <p14:tracePt t="73017" x="2360613" y="3402013"/>
          <p14:tracePt t="73020" x="2360613" y="3375025"/>
          <p14:tracePt t="73027" x="2370138" y="3328988"/>
          <p14:tracePt t="73029" x="2379663" y="3319463"/>
          <p14:tracePt t="73032" x="2379663" y="3309938"/>
          <p14:tracePt t="73034" x="2379663" y="3282950"/>
          <p14:tracePt t="73038" x="2379663" y="3273425"/>
          <p14:tracePt t="73041" x="2389188" y="3228975"/>
          <p14:tracePt t="73046" x="2389188" y="3200400"/>
          <p14:tracePt t="73050" x="2389188" y="3173413"/>
          <p14:tracePt t="73053" x="2389188" y="3146425"/>
          <p14:tracePt t="73058" x="2389188" y="3119438"/>
          <p14:tracePt t="73060" x="2389188" y="3100388"/>
          <p14:tracePt t="73066" x="2389188" y="3073400"/>
          <p14:tracePt t="73070" x="2389188" y="3054350"/>
          <p14:tracePt t="73072" x="2389188" y="3036888"/>
          <p14:tracePt t="73077" x="2389188" y="3027363"/>
          <p14:tracePt t="73081" x="2389188" y="3009900"/>
          <p14:tracePt t="73084" x="2389188" y="3000375"/>
          <p14:tracePt t="73091" x="2389188" y="2990850"/>
          <p14:tracePt t="73108" x="2389188" y="2982913"/>
          <p14:tracePt t="73173" x="2389188" y="2990850"/>
          <p14:tracePt t="73179" x="2370138" y="3027363"/>
          <p14:tracePt t="73183" x="2360613" y="3046413"/>
          <p14:tracePt t="73187" x="2352675" y="3073400"/>
          <p14:tracePt t="73190" x="2343150" y="3090863"/>
          <p14:tracePt t="73196" x="2324100" y="3127375"/>
          <p14:tracePt t="73199" x="2316163" y="3155950"/>
          <p14:tracePt t="73202" x="2306638" y="3163888"/>
          <p14:tracePt t="73206" x="2297113" y="3209925"/>
          <p14:tracePt t="73209" x="2279650" y="3228975"/>
          <p14:tracePt t="73214" x="2270125" y="3265488"/>
          <p14:tracePt t="73223" x="2270125" y="3328988"/>
          <p14:tracePt t="73226" x="2270125" y="3346450"/>
          <p14:tracePt t="73228" x="2270125" y="3355975"/>
          <p14:tracePt t="73230" x="2270125" y="3375025"/>
          <p14:tracePt t="73233" x="2270125" y="3382963"/>
          <p14:tracePt t="73235" x="2270125" y="3392488"/>
          <p14:tracePt t="73239" x="2260600" y="3419475"/>
          <p14:tracePt t="73241" x="2260600" y="3438525"/>
          <p14:tracePt t="73244" x="2260600" y="3455988"/>
          <p14:tracePt t="73251" x="2260600" y="3482975"/>
          <p14:tracePt t="73254" x="2260600" y="3502025"/>
          <p14:tracePt t="73256" x="2260600" y="3511550"/>
          <p14:tracePt t="73261" x="2270125" y="3529013"/>
          <p14:tracePt t="73264" x="2270125" y="3538538"/>
          <p14:tracePt t="73266" x="2279650" y="3548063"/>
          <p14:tracePt t="73269" x="2287588" y="3556000"/>
          <p14:tracePt t="73274" x="2297113" y="3556000"/>
          <p14:tracePt t="73276" x="2297113" y="3565525"/>
          <p14:tracePt t="73285" x="2316163" y="3584575"/>
          <p14:tracePt t="73289" x="2324100" y="3584575"/>
          <p14:tracePt t="73294" x="2333625" y="3584575"/>
          <p14:tracePt t="73297" x="2343150" y="3584575"/>
          <p14:tracePt t="73303" x="2352675" y="3584575"/>
          <p14:tracePt t="73305" x="2360613" y="3584575"/>
          <p14:tracePt t="73310" x="2370138" y="3584575"/>
          <p14:tracePt t="73320" x="2389188" y="3565525"/>
          <p14:tracePt t="73322" x="2397125" y="3556000"/>
          <p14:tracePt t="73324" x="2406650" y="3538538"/>
          <p14:tracePt t="73326" x="2416175" y="3519488"/>
          <p14:tracePt t="73327" x="2425700" y="3511550"/>
          <p14:tracePt t="73329" x="2433638" y="3492500"/>
          <p14:tracePt t="73331" x="2443163" y="3475038"/>
          <p14:tracePt t="73337" x="2462213" y="3438525"/>
          <p14:tracePt t="73338" x="2470150" y="3419475"/>
          <p14:tracePt t="73340" x="2479675" y="3402013"/>
          <p14:tracePt t="73342" x="2489200" y="3375025"/>
          <p14:tracePt t="73346" x="2506663" y="3346450"/>
          <p14:tracePt t="73349" x="2506663" y="3328988"/>
          <p14:tracePt t="73354" x="2525713" y="3292475"/>
          <p14:tracePt t="73355" x="2525713" y="3273425"/>
          <p14:tracePt t="73357" x="2533650" y="3265488"/>
          <p14:tracePt t="73359" x="2543175" y="3246438"/>
          <p14:tracePt t="73360" x="2543175" y="3236913"/>
          <p14:tracePt t="73362" x="2543175" y="3228975"/>
          <p14:tracePt t="73363" x="2543175" y="3219450"/>
          <p14:tracePt t="73366" x="2543175" y="3200400"/>
          <p14:tracePt t="73369" x="2562225" y="3163888"/>
          <p14:tracePt t="73371" x="2562225" y="3155950"/>
          <p14:tracePt t="73375" x="2570163" y="3127375"/>
          <p14:tracePt t="73376" x="2570163" y="3109913"/>
          <p14:tracePt t="73378" x="2570163" y="3090863"/>
          <p14:tracePt t="73380" x="2579688" y="3073400"/>
          <p14:tracePt t="73382" x="2579688" y="3054350"/>
          <p14:tracePt t="73385" x="2579688" y="3036888"/>
          <p14:tracePt t="73388" x="2589213" y="3009900"/>
          <p14:tracePt t="73391" x="2589213" y="2990850"/>
          <p14:tracePt t="73392" x="2589213" y="2982913"/>
          <p14:tracePt t="73394" x="2589213" y="2973388"/>
          <p14:tracePt t="73395" x="2589213" y="2963863"/>
          <p14:tracePt t="73398" x="2589213" y="2954338"/>
          <p14:tracePt t="73401" x="2589213" y="2936875"/>
          <p14:tracePt t="73402" x="2589213" y="2927350"/>
          <p14:tracePt t="73404" x="2589213" y="2917825"/>
          <p14:tracePt t="73407" x="2589213" y="2909888"/>
          <p14:tracePt t="73410" x="2589213" y="2900363"/>
          <p14:tracePt t="73425" x="2589213" y="2890838"/>
          <p14:tracePt t="73439" x="2589213" y="2881313"/>
          <p14:tracePt t="73492" x="2579688" y="2881313"/>
          <p14:tracePt t="73498" x="2570163" y="2881313"/>
          <p14:tracePt t="73503" x="2562225" y="2881313"/>
          <p14:tracePt t="73508" x="2552700" y="2881313"/>
          <p14:tracePt t="73511" x="2543175" y="2890838"/>
          <p14:tracePt t="73514" x="2533650" y="2890838"/>
          <p14:tracePt t="73522" x="2525713" y="2909888"/>
          <p14:tracePt t="73524" x="2506663" y="2927350"/>
          <p14:tracePt t="73528" x="2498725" y="2936875"/>
          <p14:tracePt t="73531" x="2489200" y="2946400"/>
          <p14:tracePt t="73535" x="2479675" y="2963863"/>
          <p14:tracePt t="73541" x="2462213" y="3000375"/>
          <p14:tracePt t="73544" x="2452688" y="3000375"/>
          <p14:tracePt t="73547" x="2443163" y="3017838"/>
          <p14:tracePt t="73549" x="2443163" y="3027363"/>
          <p14:tracePt t="73552" x="2433638" y="3046413"/>
          <p14:tracePt t="73555" x="2416175" y="3063875"/>
          <p14:tracePt t="73558" x="2416175" y="3073400"/>
          <p14:tracePt t="73563" x="2416175" y="3090863"/>
          <p14:tracePt t="73570" x="2406650" y="3127375"/>
          <p14:tracePt t="73573" x="2397125" y="3136900"/>
          <p14:tracePt t="73575" x="2397125" y="3146425"/>
          <p14:tracePt t="73577" x="2389188" y="3155950"/>
          <p14:tracePt t="73579" x="2389188" y="3163888"/>
          <p14:tracePt t="73582" x="2389188" y="3182938"/>
          <p14:tracePt t="73588" x="2379663" y="3192463"/>
          <p14:tracePt t="73593" x="2379663" y="3209925"/>
          <p14:tracePt t="73599" x="2370138" y="3228975"/>
          <p14:tracePt t="73606" x="2370138" y="3236913"/>
          <p14:tracePt t="73610" x="2370138" y="3246438"/>
          <p14:tracePt t="73615" x="2370138" y="3255963"/>
          <p14:tracePt t="73624" x="2370138" y="3265488"/>
          <p14:tracePt t="73947" x="2379663" y="3255963"/>
          <p14:tracePt t="73958" x="2379663" y="3246438"/>
          <p14:tracePt t="73969" x="2389188" y="3246438"/>
          <p14:tracePt t="73972" x="2389188" y="3236913"/>
          <p14:tracePt t="74027" x="2389188" y="3228975"/>
          <p14:tracePt t="74035" x="2397125" y="3228975"/>
          <p14:tracePt t="74038" x="2397125" y="3219450"/>
          <p14:tracePt t="74041" x="2397125" y="3209925"/>
          <p14:tracePt t="74052" x="2397125" y="3200400"/>
          <p14:tracePt t="74055" x="2397125" y="3192463"/>
          <p14:tracePt t="74063" x="2397125" y="3182938"/>
          <p14:tracePt t="74069" x="2397125" y="3163888"/>
          <p14:tracePt t="74074" x="2397125" y="3155950"/>
          <p14:tracePt t="74080" x="2397125" y="3146425"/>
          <p14:tracePt t="74086" x="2397125" y="3136900"/>
          <p14:tracePt t="74097" x="2397125" y="3127375"/>
          <p14:tracePt t="74105" x="2397125" y="3119438"/>
          <p14:tracePt t="74122" x="2397125" y="3109913"/>
          <p14:tracePt t="74139" x="2397125" y="3100388"/>
          <p14:tracePt t="74145" x="2397125" y="3090863"/>
          <p14:tracePt t="74155" x="2397125" y="3082925"/>
          <p14:tracePt t="74159" x="2397125" y="3073400"/>
          <p14:tracePt t="74163" x="2397125" y="3063875"/>
          <p14:tracePt t="74174" x="2397125" y="3046413"/>
          <p14:tracePt t="74176" x="2397125" y="3036888"/>
          <p14:tracePt t="74180" x="2397125" y="3027363"/>
          <p14:tracePt t="74191" x="2397125" y="3017838"/>
          <p14:tracePt t="74197" x="2397125" y="3009900"/>
          <p14:tracePt t="74205" x="2397125" y="3000375"/>
          <p14:tracePt t="74208" x="2397125" y="2990850"/>
          <p14:tracePt t="74213" x="2397125" y="2982913"/>
          <p14:tracePt t="74223" x="2397125" y="2973388"/>
          <p14:tracePt t="74226" x="2397125" y="2954338"/>
          <p14:tracePt t="74229" x="2397125" y="2946400"/>
          <p14:tracePt t="74232" x="2397125" y="2936875"/>
          <p14:tracePt t="74240" x="2397125" y="2917825"/>
          <p14:tracePt t="74244" x="2397125" y="2909888"/>
          <p14:tracePt t="74247" x="2397125" y="2900363"/>
          <p14:tracePt t="74250" x="2397125" y="2890838"/>
          <p14:tracePt t="74257" x="2389188" y="2873375"/>
          <p14:tracePt t="74259" x="2389188" y="2863850"/>
          <p14:tracePt t="74261" x="2389188" y="2854325"/>
          <p14:tracePt t="74263" x="2389188" y="2844800"/>
          <p14:tracePt t="74269" x="2389188" y="2817813"/>
          <p14:tracePt t="74274" x="2379663" y="2817813"/>
          <p14:tracePt t="74276" x="2379663" y="2808288"/>
          <p14:tracePt t="74280" x="2370138" y="2800350"/>
          <p14:tracePt t="74282" x="2370138" y="2790825"/>
          <p14:tracePt t="74286" x="2370138" y="2781300"/>
          <p14:tracePt t="74288" x="2370138" y="2771775"/>
          <p14:tracePt t="74290" x="2360613" y="2763838"/>
          <p14:tracePt t="74296" x="2360613" y="2754313"/>
          <p14:tracePt t="74298" x="2360613" y="2744788"/>
          <p14:tracePt t="74302" x="2352675" y="2735263"/>
          <p14:tracePt t="74304" x="2352675" y="2727325"/>
          <p14:tracePt t="74307" x="2352675" y="2717800"/>
          <p14:tracePt t="74310" x="2352675" y="2708275"/>
          <p14:tracePt t="74319" x="2343150" y="2708275"/>
          <p14:tracePt t="74320" x="2343150" y="2698750"/>
          <p14:tracePt t="74324" x="2343150" y="2690813"/>
          <p14:tracePt t="74330" x="2333625" y="2681288"/>
          <p14:tracePt t="74339" x="2333625" y="2671763"/>
          <p14:tracePt t="74343" x="2324100" y="2662238"/>
          <p14:tracePt t="74356" x="2324100" y="2654300"/>
          <p14:tracePt t="74360" x="2316163" y="2654300"/>
          <p14:tracePt t="74369" x="2306638" y="2644775"/>
          <p14:tracePt t="74371" x="2306638" y="2635250"/>
          <p14:tracePt t="74375" x="2306638" y="2625725"/>
          <p14:tracePt t="74379" x="2297113" y="2617788"/>
          <p14:tracePt t="74386" x="2297113" y="2608263"/>
          <p14:tracePt t="74390" x="2287588" y="2608263"/>
          <p14:tracePt t="74392" x="2287588" y="2598738"/>
          <p14:tracePt t="74395" x="2279650" y="2598738"/>
          <p14:tracePt t="74397" x="2279650" y="2589213"/>
          <p14:tracePt t="74403" x="2270125" y="2581275"/>
          <p14:tracePt t="74406" x="2270125" y="2571750"/>
          <p14:tracePt t="74410" x="2260600" y="2562225"/>
          <p14:tracePt t="74415" x="2251075" y="2562225"/>
          <p14:tracePt t="74420" x="2243138" y="2554288"/>
          <p14:tracePt t="74429" x="2243138" y="2544763"/>
          <p14:tracePt t="74436" x="2243138" y="2535238"/>
          <p14:tracePt t="74439" x="2233613" y="2535238"/>
          <p14:tracePt t="74444" x="2233613" y="2525713"/>
          <p14:tracePt t="74453" x="2233613" y="2517775"/>
          <p14:tracePt t="74462" x="2224088" y="2517775"/>
          <p14:tracePt t="74470" x="2224088" y="2508250"/>
          <p14:tracePt t="74479" x="2214563" y="2498725"/>
          <p14:tracePt t="74665" x="2224088" y="2498725"/>
          <p14:tracePt t="74685" x="2233613" y="2498725"/>
          <p14:tracePt t="74689" x="2233613" y="2489200"/>
          <p14:tracePt t="74705" x="2233613" y="2481263"/>
          <p14:tracePt t="74716" x="2243138" y="2481263"/>
          <p14:tracePt t="74723" x="2243138" y="2471738"/>
          <p14:tracePt t="75408" x="2243138" y="2481263"/>
          <p14:tracePt t="75415" x="2233613" y="2489200"/>
          <p14:tracePt t="75424" x="2233613" y="2498725"/>
          <p14:tracePt t="75428" x="2233613" y="2508250"/>
          <p14:tracePt t="75433" x="2233613" y="2517775"/>
          <p14:tracePt t="75439" x="2224088" y="2525713"/>
          <p14:tracePt t="75441" x="2224088" y="2535238"/>
          <p14:tracePt t="75444" x="2214563" y="2544763"/>
          <p14:tracePt t="75454" x="2214563" y="2554288"/>
          <p14:tracePt t="75458" x="2214563" y="2562225"/>
          <p14:tracePt t="75462" x="2214563" y="2571750"/>
          <p14:tracePt t="75466" x="2206625" y="2581275"/>
          <p14:tracePt t="75472" x="2206625" y="2589213"/>
          <p14:tracePt t="75478" x="2197100" y="2598738"/>
          <p14:tracePt t="75488" x="2197100" y="2608263"/>
          <p14:tracePt t="75493" x="2197100" y="2617788"/>
          <p14:tracePt t="75499" x="2197100" y="2625725"/>
          <p14:tracePt t="75505" x="2197100" y="2635250"/>
          <p14:tracePt t="75510" x="2187575" y="2654300"/>
          <p14:tracePt t="75521" x="2179638" y="2662238"/>
          <p14:tracePt t="75526" x="2170113" y="2671763"/>
          <p14:tracePt t="75529" x="2170113" y="2681288"/>
          <p14:tracePt t="75534" x="2170113" y="2690813"/>
          <p14:tracePt t="75540" x="2160588" y="2708275"/>
          <p14:tracePt t="75543" x="2160588" y="2717800"/>
          <p14:tracePt t="75546" x="2151063" y="2727325"/>
          <p14:tracePt t="75553" x="2143125" y="2744788"/>
          <p14:tracePt t="75555" x="2143125" y="2754313"/>
          <p14:tracePt t="75561" x="2143125" y="2763838"/>
          <p14:tracePt t="75565" x="2143125" y="2771775"/>
          <p14:tracePt t="75568" x="2133600" y="2781300"/>
          <p14:tracePt t="75571" x="2133600" y="2790825"/>
          <p14:tracePt t="75575" x="2133600" y="2800350"/>
          <p14:tracePt t="75580" x="2124075" y="2817813"/>
          <p14:tracePt t="75587" x="2114550" y="2836863"/>
          <p14:tracePt t="75590" x="2114550" y="2844800"/>
          <p14:tracePt t="75594" x="2106613" y="2854325"/>
          <p14:tracePt t="75597" x="2106613" y="2863850"/>
          <p14:tracePt t="75605" x="2097088" y="2890838"/>
          <p14:tracePt t="75606" x="2087563" y="2900363"/>
          <p14:tracePt t="75611" x="2087563" y="2909888"/>
          <p14:tracePt t="75615" x="2087563" y="2917825"/>
          <p14:tracePt t="75617" x="2087563" y="2927350"/>
          <p14:tracePt t="75620" x="2087563" y="2936875"/>
          <p14:tracePt t="75623" x="2087563" y="2946400"/>
          <p14:tracePt t="75627" x="2087563" y="2963863"/>
          <p14:tracePt t="75631" x="2078038" y="2973388"/>
          <p14:tracePt t="75636" x="2078038" y="2982913"/>
          <p14:tracePt t="75638" x="2078038" y="2990850"/>
          <p14:tracePt t="75640" x="2070100" y="3000375"/>
          <p14:tracePt t="75643" x="2070100" y="3009900"/>
          <p14:tracePt t="75646" x="2070100" y="3017838"/>
          <p14:tracePt t="75648" x="2070100" y="3027363"/>
          <p14:tracePt t="75653" x="2070100" y="3036888"/>
          <p14:tracePt t="75657" x="2070100" y="3046413"/>
          <p14:tracePt t="75659" x="2060575" y="3054350"/>
          <p14:tracePt t="75662" x="2060575" y="3063875"/>
          <p14:tracePt t="75662" x="2060575" y="3073400"/>
          <p14:tracePt t="75668" x="2060575" y="3082925"/>
          <p14:tracePt t="75670" x="2060575" y="3090863"/>
          <p14:tracePt t="75671" x="2060575" y="3100388"/>
          <p14:tracePt t="75675" x="2060575" y="3109913"/>
          <p14:tracePt t="75677" x="2060575" y="3119438"/>
          <p14:tracePt t="75678" x="2051050" y="3127375"/>
          <p14:tracePt t="75685" x="2051050" y="3146425"/>
          <p14:tracePt t="75686" x="2051050" y="3155950"/>
          <p14:tracePt t="75688" x="2051050" y="3163888"/>
          <p14:tracePt t="75690" x="2051050" y="3173413"/>
          <p14:tracePt t="75692" x="2051050" y="3182938"/>
          <p14:tracePt t="75695" x="2051050" y="3192463"/>
          <p14:tracePt t="75696" x="2051050" y="3200400"/>
          <p14:tracePt t="75697" x="2051050" y="3209925"/>
          <p14:tracePt t="75701" x="2051050" y="3228975"/>
          <p14:tracePt t="75702" x="2051050" y="3236913"/>
          <p14:tracePt t="75706" x="2051050" y="3246438"/>
          <p14:tracePt t="75708" x="2051050" y="3255963"/>
          <p14:tracePt t="75709" x="2051050" y="3265488"/>
          <p14:tracePt t="75709" x="2051050" y="3273425"/>
          <p14:tracePt t="75712" x="2051050" y="3282950"/>
          <p14:tracePt t="75713" x="2051050" y="3292475"/>
          <p14:tracePt t="75718" x="2060575" y="3309938"/>
          <p14:tracePt t="75720" x="2060575" y="3319463"/>
          <p14:tracePt t="75723" x="2060575" y="3328988"/>
          <p14:tracePt t="75724" x="2060575" y="3338513"/>
          <p14:tracePt t="75727" x="2070100" y="3346450"/>
          <p14:tracePt t="75731" x="2070100" y="3355975"/>
          <p14:tracePt t="75735" x="2070100" y="3375025"/>
          <p14:tracePt t="75736" x="2078038" y="3382963"/>
          <p14:tracePt t="75739" x="2078038" y="3392488"/>
          <p14:tracePt t="75739" x="2078038" y="3402013"/>
          <p14:tracePt t="75744" x="2078038" y="3411538"/>
          <p14:tracePt t="75746" x="2078038" y="3419475"/>
          <p14:tracePt t="75746" x="2078038" y="3429000"/>
          <p14:tracePt t="75753" x="2087563" y="3446463"/>
          <p14:tracePt t="75755" x="2087563" y="3455988"/>
          <p14:tracePt t="75756" x="2087563" y="3465513"/>
          <p14:tracePt t="75759" x="2087563" y="3482975"/>
          <p14:tracePt t="75760" x="2097088" y="3492500"/>
          <p14:tracePt t="75763" x="2097088" y="3502025"/>
          <p14:tracePt t="75769" x="2106613" y="3529013"/>
          <p14:tracePt t="75773" x="2106613" y="3538538"/>
          <p14:tracePt t="75775" x="2114550" y="3548063"/>
          <p14:tracePt t="75777" x="2114550" y="3556000"/>
          <p14:tracePt t="75781" x="2114550" y="3565525"/>
          <p14:tracePt t="75786" x="2124075" y="3584575"/>
          <p14:tracePt t="75788" x="2124075" y="3592513"/>
          <p14:tracePt t="75791" x="2133600" y="3611563"/>
          <p14:tracePt t="75797" x="2133600" y="3621088"/>
          <p14:tracePt t="75803" x="2133600" y="3638550"/>
          <p14:tracePt t="75805" x="2133600" y="3648075"/>
          <p14:tracePt t="75806" x="2143125" y="3648075"/>
          <p14:tracePt t="75808" x="2143125" y="3657600"/>
          <p14:tracePt t="75810" x="2143125" y="3665538"/>
          <p14:tracePt t="75814" x="2151063" y="3675063"/>
          <p14:tracePt t="75820" x="2151063" y="3684588"/>
          <p14:tracePt t="75822" x="2160588" y="3694113"/>
          <p14:tracePt t="75827" x="2160588" y="3702050"/>
          <p14:tracePt t="75830" x="2170113" y="3711575"/>
          <p14:tracePt t="75843" x="2170113" y="3721100"/>
          <p14:tracePt t="75846" x="2170113" y="3730625"/>
          <p14:tracePt t="75853" x="2170113" y="3738563"/>
          <p14:tracePt t="75858" x="2170113" y="3748088"/>
          <p14:tracePt t="75864" x="2170113" y="3757613"/>
          <p14:tracePt t="75869" x="2179638" y="3757613"/>
          <p14:tracePt t="75871" x="2179638" y="3767138"/>
          <p14:tracePt t="75874" x="2187575" y="3767138"/>
          <p14:tracePt t="75886" x="2187575" y="3775075"/>
          <p14:tracePt t="75889" x="2187575" y="3784600"/>
          <p14:tracePt t="75894" x="2187575" y="3794125"/>
          <p14:tracePt t="75903" x="2187575" y="3811588"/>
          <p14:tracePt t="75906" x="2197100" y="3811588"/>
          <p14:tracePt t="75908" x="2197100" y="3821113"/>
          <p14:tracePt t="75922" x="2197100" y="3830638"/>
          <p14:tracePt t="75931" x="2206625" y="3830638"/>
          <p14:tracePt t="75949" x="2206625" y="3840163"/>
          <p14:tracePt t="76262" x="2206625" y="3830638"/>
          <p14:tracePt t="76271" x="2206625" y="3821113"/>
          <p14:tracePt t="76274" x="2206625" y="3811588"/>
          <p14:tracePt t="76281" x="2206625" y="3794125"/>
          <p14:tracePt t="76285" x="2206625" y="3784600"/>
          <p14:tracePt t="76288" x="2206625" y="3775075"/>
          <p14:tracePt t="76292" x="2206625" y="3767138"/>
          <p14:tracePt t="76298" x="2206625" y="3738563"/>
          <p14:tracePt t="76301" x="2206625" y="3730625"/>
          <p14:tracePt t="76305" x="2206625" y="3721100"/>
          <p14:tracePt t="76309" x="2206625" y="3711575"/>
          <p14:tracePt t="76316" x="2206625" y="3684588"/>
          <p14:tracePt t="76319" x="2206625" y="3675063"/>
          <p14:tracePt t="76324" x="2206625" y="3665538"/>
          <p14:tracePt t="76326" x="2206625" y="3648075"/>
          <p14:tracePt t="76330" x="2206625" y="3629025"/>
          <p14:tracePt t="76339" x="2206625" y="3592513"/>
          <p14:tracePt t="76341" x="2206625" y="3584575"/>
          <p14:tracePt t="76345" x="2206625" y="3565525"/>
          <p14:tracePt t="76348" x="2206625" y="3556000"/>
          <p14:tracePt t="76356" x="2206625" y="3519488"/>
          <p14:tracePt t="76359" x="2206625" y="3502025"/>
          <p14:tracePt t="76362" x="2206625" y="3492500"/>
          <p14:tracePt t="76366" x="2206625" y="3475038"/>
          <p14:tracePt t="76374" x="2206625" y="3438525"/>
          <p14:tracePt t="76377" x="2206625" y="3419475"/>
          <p14:tracePt t="76381" x="2206625" y="3402013"/>
          <p14:tracePt t="76385" x="2206625" y="3392488"/>
          <p14:tracePt t="76392" x="2206625" y="3338513"/>
          <p14:tracePt t="76398" x="2206625" y="3319463"/>
          <p14:tracePt t="76400" x="2206625" y="3309938"/>
          <p14:tracePt t="76405" x="2206625" y="3282950"/>
          <p14:tracePt t="76407" x="2206625" y="3273425"/>
          <p14:tracePt t="76409" x="2206625" y="3255963"/>
          <p14:tracePt t="76412" x="2206625" y="3236913"/>
          <p14:tracePt t="76414" x="2206625" y="3228975"/>
          <p14:tracePt t="76419" x="2206625" y="3200400"/>
          <p14:tracePt t="76421" x="2206625" y="3192463"/>
          <p14:tracePt t="76423" x="2206625" y="3173413"/>
          <p14:tracePt t="76424" x="2206625" y="3163888"/>
          <p14:tracePt t="76427" x="2206625" y="3146425"/>
          <p14:tracePt t="76429" x="2206625" y="3136900"/>
          <p14:tracePt t="76432" x="2214563" y="3127375"/>
          <p14:tracePt t="76435" x="2214563" y="3100388"/>
          <p14:tracePt t="76437" x="2214563" y="3090863"/>
          <p14:tracePt t="76438" x="2214563" y="3082925"/>
          <p14:tracePt t="76440" x="2214563" y="3063875"/>
          <p14:tracePt t="76443" x="2214563" y="3054350"/>
          <p14:tracePt t="76444" x="2214563" y="3046413"/>
          <p14:tracePt t="76446" x="2214563" y="3036888"/>
          <p14:tracePt t="76447" x="2214563" y="3027363"/>
          <p14:tracePt t="76452" x="2214563" y="2990850"/>
          <p14:tracePt t="76455" x="2214563" y="2982913"/>
          <p14:tracePt t="76457" x="2214563" y="2973388"/>
          <p14:tracePt t="76459" x="2214563" y="2963863"/>
          <p14:tracePt t="76460" x="2214563" y="2954338"/>
          <p14:tracePt t="76462" x="2214563" y="2946400"/>
          <p14:tracePt t="76465" x="2214563" y="2936875"/>
          <p14:tracePt t="76469" x="2224088" y="2917825"/>
          <p14:tracePt t="76471" x="2224088" y="2909888"/>
          <p14:tracePt t="76472" x="2224088" y="2900363"/>
          <p14:tracePt t="76473" x="2233613" y="2890838"/>
          <p14:tracePt t="76475" x="2233613" y="2881313"/>
          <p14:tracePt t="76480" x="2233613" y="2873375"/>
          <p14:tracePt t="76484" x="2233613" y="2854325"/>
          <p14:tracePt t="76491" x="2233613" y="2827338"/>
          <p14:tracePt t="76495" x="2243138" y="2808288"/>
          <p14:tracePt t="76499" x="2243138" y="2800350"/>
          <p14:tracePt t="76502" x="2251075" y="2790825"/>
          <p14:tracePt t="76510" x="2260600" y="2763838"/>
          <p14:tracePt t="76513" x="2270125" y="2754313"/>
          <p14:tracePt t="76516" x="2270125" y="2744788"/>
          <p14:tracePt t="76519" x="2270125" y="2735263"/>
          <p14:tracePt t="76523" x="2279650" y="2727325"/>
          <p14:tracePt t="76531" x="2287588" y="2717800"/>
          <p14:tracePt t="76535" x="2287588" y="2708275"/>
          <p14:tracePt t="76538" x="2297113" y="2698750"/>
          <p14:tracePt t="76540" x="2297113" y="2690813"/>
          <p14:tracePt t="76543" x="2306638" y="2690813"/>
          <p14:tracePt t="76547" x="2316163" y="2681288"/>
          <p14:tracePt t="76554" x="2324100" y="2671763"/>
          <p14:tracePt t="76557" x="2333625" y="2662238"/>
          <p14:tracePt t="76559" x="2343150" y="2662238"/>
          <p14:tracePt t="76561" x="2343150" y="2654300"/>
          <p14:tracePt t="76564" x="2343150" y="2644775"/>
          <p14:tracePt t="76566" x="2352675" y="2644775"/>
          <p14:tracePt t="76569" x="2360613" y="2635250"/>
          <p14:tracePt t="76570" x="2360613" y="2625725"/>
          <p14:tracePt t="76574" x="2379663" y="2617788"/>
          <p14:tracePt t="76581" x="2389188" y="2617788"/>
          <p14:tracePt t="76585" x="2397125" y="2608263"/>
          <p14:tracePt t="76586" x="2397125" y="2598738"/>
          <p14:tracePt t="76590" x="2406650" y="2598738"/>
          <p14:tracePt t="76591" x="2406650" y="2589213"/>
          <p14:tracePt t="76603" x="2416175" y="2581275"/>
          <p14:tracePt t="76604" x="2425700" y="2581275"/>
          <p14:tracePt t="76608" x="2425700" y="2571750"/>
          <p14:tracePt t="76614" x="2433638" y="2571750"/>
          <p14:tracePt t="76619" x="2433638" y="2562225"/>
          <p14:tracePt t="76639" x="2443163" y="2562225"/>
          <p14:tracePt t="76660" x="2443163" y="2554288"/>
          <p14:tracePt t="76751" x="2433638" y="2554288"/>
          <p14:tracePt t="76758" x="2425700" y="2554288"/>
          <p14:tracePt t="76762" x="2416175" y="2554288"/>
          <p14:tracePt t="76769" x="2406650" y="2554288"/>
          <p14:tracePt t="76782" x="2397125" y="2554288"/>
          <p14:tracePt t="76785" x="2389188" y="2554288"/>
          <p14:tracePt t="76789" x="2379663" y="2562225"/>
          <p14:tracePt t="76792" x="2379663" y="2571750"/>
          <p14:tracePt t="76795" x="2370138" y="2581275"/>
          <p14:tracePt t="76804" x="2352675" y="2608263"/>
          <p14:tracePt t="76807" x="2352675" y="2635250"/>
          <p14:tracePt t="76810" x="2343150" y="2662238"/>
          <p14:tracePt t="76814" x="2333625" y="2681288"/>
          <p14:tracePt t="76819" x="2316163" y="2727325"/>
          <p14:tracePt t="76828" x="2306638" y="2808288"/>
          <p14:tracePt t="76832" x="2297113" y="2854325"/>
          <p14:tracePt t="76836" x="2287588" y="2881313"/>
          <p14:tracePt t="76840" x="2287588" y="2927350"/>
          <p14:tracePt t="76844" x="2287588" y="2954338"/>
          <p14:tracePt t="76848" x="2287588" y="3017838"/>
          <p14:tracePt t="76852" x="2287588" y="3054350"/>
          <p14:tracePt t="76857" x="2287588" y="3109913"/>
          <p14:tracePt t="76861" x="2287588" y="3155950"/>
          <p14:tracePt t="76866" x="2287588" y="3200400"/>
          <p14:tracePt t="76869" x="2287588" y="3228975"/>
          <p14:tracePt t="76874" x="2287588" y="3282950"/>
          <p14:tracePt t="76877" x="2297113" y="3309938"/>
          <p14:tracePt t="76881" x="2306638" y="3346450"/>
          <p14:tracePt t="76886" x="2316163" y="3375025"/>
          <p14:tracePt t="76889" x="2324100" y="3402013"/>
          <p14:tracePt t="76892" x="2333625" y="3411538"/>
          <p14:tracePt t="76893" x="2333625" y="3419475"/>
          <p14:tracePt t="76895" x="2333625" y="3429000"/>
          <p14:tracePt t="76900" x="2333625" y="3438525"/>
          <p14:tracePt t="76902" x="2343150" y="3446463"/>
          <p14:tracePt t="76905" x="2343150" y="3455988"/>
          <p14:tracePt t="76967" x="2352675" y="3455988"/>
          <p14:tracePt t="76973" x="2360613" y="3455988"/>
          <p14:tracePt t="76979" x="2370138" y="3455988"/>
          <p14:tracePt t="76988" x="2379663" y="3455988"/>
          <p14:tracePt t="76990" x="2389188" y="3455988"/>
          <p14:tracePt t="77013" x="2443163" y="3392488"/>
          <p14:tracePt t="77020" x="2452688" y="3346450"/>
          <p14:tracePt t="77025" x="2462213" y="3302000"/>
          <p14:tracePt t="77028" x="2479675" y="3255963"/>
          <p14:tracePt t="77036" x="2498725" y="3192463"/>
          <p14:tracePt t="77041" x="2506663" y="3136900"/>
          <p14:tracePt t="77045" x="2516188" y="3090863"/>
          <p14:tracePt t="77051" x="2525713" y="3036888"/>
          <p14:tracePt t="77056" x="2533650" y="2990850"/>
          <p14:tracePt t="77060" x="2533650" y="2946400"/>
          <p14:tracePt t="77063" x="2543175" y="2917825"/>
          <p14:tracePt t="77071" x="2543175" y="2863850"/>
          <p14:tracePt t="77074" x="2543175" y="2836863"/>
          <p14:tracePt t="77077" x="2552700" y="2808288"/>
          <p14:tracePt t="77079" x="2562225" y="2808288"/>
          <p14:tracePt t="77082" x="2562225" y="2790825"/>
          <p14:tracePt t="77085" x="2562225" y="2763838"/>
          <p14:tracePt t="77087" x="2562225" y="2744788"/>
          <p14:tracePt t="77089" x="2570163" y="2744788"/>
          <p14:tracePt t="77093" x="2570163" y="2735263"/>
          <p14:tracePt t="77094" x="2579688" y="2727325"/>
          <p14:tracePt t="77095" x="2579688" y="2717800"/>
          <p14:tracePt t="77098" x="2579688" y="2708275"/>
          <p14:tracePt t="77100" x="2579688" y="2698750"/>
          <p14:tracePt t="77101" x="2589213" y="2690813"/>
          <p14:tracePt t="77106" x="2589213" y="2681288"/>
          <p14:tracePt t="77110" x="2589213" y="2671763"/>
          <p14:tracePt t="77113" x="2589213" y="2662238"/>
          <p14:tracePt t="77120" x="2589213" y="2654300"/>
          <p14:tracePt t="77202" x="2589213" y="2662238"/>
          <p14:tracePt t="77208" x="2589213" y="2690813"/>
          <p14:tracePt t="77214" x="2589213" y="2708275"/>
          <p14:tracePt t="77218" x="2579688" y="2735263"/>
          <p14:tracePt t="77227" x="2570163" y="2763838"/>
          <p14:tracePt t="77229" x="2552700" y="2781300"/>
          <p14:tracePt t="77233" x="2552700" y="2800350"/>
          <p14:tracePt t="77236" x="2552700" y="2808288"/>
          <p14:tracePt t="77242" x="2543175" y="2854325"/>
          <p14:tracePt t="77245" x="2543175" y="2873375"/>
          <p14:tracePt t="77252" x="2525713" y="2927350"/>
          <p14:tracePt t="77256" x="2525713" y="2946400"/>
          <p14:tracePt t="77258" x="2525713" y="2954338"/>
          <p14:tracePt t="77262" x="2506663" y="2982913"/>
          <p14:tracePt t="77264" x="2506663" y="3000375"/>
          <p14:tracePt t="77270" x="2506663" y="3036888"/>
          <p14:tracePt t="77276" x="2498725" y="3073400"/>
          <p14:tracePt t="77282" x="2498725" y="3082925"/>
          <p14:tracePt t="77286" x="2489200" y="3109913"/>
          <p14:tracePt t="77290" x="2489200" y="3127375"/>
          <p14:tracePt t="77293" x="2489200" y="3136900"/>
          <p14:tracePt t="77297" x="2489200" y="3163888"/>
          <p14:tracePt t="77304" x="2489200" y="3192463"/>
          <p14:tracePt t="77307" x="2489200" y="3200400"/>
          <p14:tracePt t="77309" x="2489200" y="3209925"/>
          <p14:tracePt t="77314" x="2489200" y="3219450"/>
          <p14:tracePt t="77316" x="2489200" y="3228975"/>
          <p14:tracePt t="77320" x="2489200" y="3236913"/>
          <p14:tracePt t="78287" x="2489200" y="3228975"/>
          <p14:tracePt t="83648" x="2489200" y="3236913"/>
          <p14:tracePt t="83652" x="2489200" y="3246438"/>
          <p14:tracePt t="83660" x="2489200" y="3255963"/>
          <p14:tracePt t="83664" x="2498725" y="3265488"/>
          <p14:tracePt t="83673" x="2506663" y="3282950"/>
          <p14:tracePt t="83681" x="2506663" y="3292475"/>
          <p14:tracePt t="83688" x="2516188" y="3309938"/>
          <p14:tracePt t="83691" x="2516188" y="3319463"/>
          <p14:tracePt t="83694" x="2516188" y="3328988"/>
          <p14:tracePt t="83697" x="2525713" y="3338513"/>
          <p14:tracePt t="83705" x="2525713" y="3355975"/>
          <p14:tracePt t="83708" x="2525713" y="3365500"/>
          <p14:tracePt t="83710" x="2525713" y="3375025"/>
          <p14:tracePt t="83712" x="2533650" y="3382963"/>
          <p14:tracePt t="83715" x="2533650" y="3392488"/>
          <p14:tracePt t="83723" x="2543175" y="3429000"/>
          <p14:tracePt t="83725" x="2552700" y="3438525"/>
          <p14:tracePt t="83727" x="2552700" y="3446463"/>
          <p14:tracePt t="83737" x="2570163" y="3482975"/>
          <p14:tracePt t="83740" x="2579688" y="3492500"/>
          <p14:tracePt t="83742" x="2579688" y="3502025"/>
          <p14:tracePt t="83744" x="2579688" y="3519488"/>
          <p14:tracePt t="83748" x="2579688" y="3529013"/>
          <p14:tracePt t="83755" x="2598738" y="3565525"/>
          <p14:tracePt t="83758" x="2598738" y="3584575"/>
          <p14:tracePt t="83760" x="2598738" y="3592513"/>
          <p14:tracePt t="83762" x="2606675" y="3602038"/>
          <p14:tracePt t="83766" x="2606675" y="3621088"/>
          <p14:tracePt t="83768" x="2606675" y="3629025"/>
          <p14:tracePt t="83774" x="2625725" y="3665538"/>
          <p14:tracePt t="83776" x="2625725" y="3675063"/>
          <p14:tracePt t="83779" x="2625725" y="3694113"/>
          <p14:tracePt t="83781" x="2635250" y="3711575"/>
          <p14:tracePt t="83784" x="2635250" y="3730625"/>
          <p14:tracePt t="83788" x="2635250" y="3757613"/>
          <p14:tracePt t="83792" x="2635250" y="3775075"/>
          <p14:tracePt t="83794" x="2643188" y="3803650"/>
          <p14:tracePt t="83796" x="2643188" y="3811588"/>
          <p14:tracePt t="83797" x="2643188" y="3821113"/>
          <p14:tracePt t="83800" x="2652713" y="3840163"/>
          <p14:tracePt t="83801" x="2652713" y="3848100"/>
          <p14:tracePt t="83804" x="2662238" y="3867150"/>
          <p14:tracePt t="83806" x="2662238" y="3884613"/>
          <p14:tracePt t="83808" x="2662238" y="3911600"/>
          <p14:tracePt t="83809" x="2671763" y="3911600"/>
          <p14:tracePt t="83810" x="2679700" y="3930650"/>
          <p14:tracePt t="83814" x="2679700" y="3948113"/>
          <p14:tracePt t="83817" x="2689225" y="3984625"/>
          <p14:tracePt t="83818" x="2689225" y="4003675"/>
          <p14:tracePt t="83821" x="2698750" y="4030663"/>
          <p14:tracePt t="83822" x="2698750" y="4040188"/>
          <p14:tracePt t="83823" x="2698750" y="4049713"/>
          <p14:tracePt t="83824" x="2708275" y="4057650"/>
          <p14:tracePt t="83826" x="2708275" y="4067175"/>
          <p14:tracePt t="83829" x="2716213" y="4086225"/>
          <p14:tracePt t="83830" x="2716213" y="4094163"/>
          <p14:tracePt t="83834" x="2725738" y="4113213"/>
          <p14:tracePt t="83834" x="2725738" y="4130675"/>
          <p14:tracePt t="83836" x="2735263" y="4140200"/>
          <p14:tracePt t="83839" x="2735263" y="4159250"/>
          <p14:tracePt t="83839" x="2744788" y="4167188"/>
          <p14:tracePt t="83841" x="2744788" y="4176713"/>
          <p14:tracePt t="83843" x="2744788" y="4186238"/>
          <p14:tracePt t="83844" x="2744788" y="4203700"/>
          <p14:tracePt t="83846" x="2752725" y="4213225"/>
          <p14:tracePt t="83849" x="2752725" y="4222750"/>
          <p14:tracePt t="83850" x="2752725" y="4240213"/>
          <p14:tracePt t="83851" x="2752725" y="4249738"/>
          <p14:tracePt t="83852" x="2762250" y="4259263"/>
          <p14:tracePt t="83854" x="2771775" y="4276725"/>
          <p14:tracePt t="83856" x="2771775" y="4286250"/>
          <p14:tracePt t="83858" x="2781300" y="4295775"/>
          <p14:tracePt t="83859" x="2781300" y="4303713"/>
          <p14:tracePt t="83861" x="2789238" y="4313238"/>
          <p14:tracePt t="83862" x="2789238" y="4322763"/>
          <p14:tracePt t="83863" x="2789238" y="4332288"/>
          <p14:tracePt t="83867" x="2798763" y="4340225"/>
          <p14:tracePt t="83868" x="2798763" y="4349750"/>
          <p14:tracePt t="83870" x="2798763" y="4359275"/>
          <p14:tracePt t="83871" x="2808288" y="4368800"/>
          <p14:tracePt t="83873" x="2808288" y="4376738"/>
          <p14:tracePt t="83875" x="2808288" y="4386263"/>
          <p14:tracePt t="83876" x="2817813" y="4386263"/>
          <p14:tracePt t="83877" x="2817813" y="4395788"/>
          <p14:tracePt t="83878" x="2825750" y="4395788"/>
          <p14:tracePt t="83883" x="2825750" y="4405313"/>
          <p14:tracePt t="83886" x="2835275" y="4413250"/>
          <p14:tracePt t="83888" x="2835275" y="4422775"/>
          <p14:tracePt t="83892" x="2835275" y="4432300"/>
          <p14:tracePt t="83895" x="2844800" y="4432300"/>
          <p14:tracePt t="83900" x="2844800" y="4441825"/>
          <p14:tracePt t="83903" x="2844800" y="4449763"/>
          <p14:tracePt t="83908" x="2844800" y="4459288"/>
          <p14:tracePt t="83910" x="2852738" y="4468813"/>
          <p14:tracePt t="83913" x="2852738" y="4478338"/>
          <p14:tracePt t="83919" x="2862263" y="4495800"/>
          <p14:tracePt t="83920" x="2862263" y="4505325"/>
          <p14:tracePt t="83922" x="2871788" y="4514850"/>
          <p14:tracePt t="83924" x="2871788" y="4522788"/>
          <p14:tracePt t="83926" x="2881313" y="4532313"/>
          <p14:tracePt t="83928" x="2881313" y="4541838"/>
          <p14:tracePt t="83929" x="2881313" y="4551363"/>
          <p14:tracePt t="83931" x="2889250" y="4551363"/>
          <p14:tracePt t="83937" x="2898775" y="4578350"/>
          <p14:tracePt t="83938" x="2898775" y="4595813"/>
          <p14:tracePt t="83941" x="2898775" y="4605338"/>
          <p14:tracePt t="83942" x="2908300" y="4605338"/>
          <p14:tracePt t="83945" x="2917825" y="4624388"/>
          <p14:tracePt t="83946" x="2917825" y="4632325"/>
          <p14:tracePt t="83952" x="2935288" y="4660900"/>
          <p14:tracePt t="83956" x="2944813" y="4668838"/>
          <p14:tracePt t="83958" x="2944813" y="4678363"/>
          <p14:tracePt t="83961" x="2954338" y="4687888"/>
          <p14:tracePt t="83962" x="2954338" y="4697413"/>
          <p14:tracePt t="83964" x="2954338" y="4705350"/>
          <p14:tracePt t="83968" x="2962275" y="4714875"/>
          <p14:tracePt t="83970" x="2962275" y="4724400"/>
          <p14:tracePt t="83972" x="2962275" y="4732338"/>
          <p14:tracePt t="83973" x="2971800" y="4741863"/>
          <p14:tracePt t="83977" x="2981325" y="4751388"/>
          <p14:tracePt t="83979" x="2990850" y="4760913"/>
          <p14:tracePt t="83981" x="2990850" y="4768850"/>
          <p14:tracePt t="83986" x="3008313" y="4787900"/>
          <p14:tracePt t="83990" x="3008313" y="4805363"/>
          <p14:tracePt t="83995" x="3027363" y="4824413"/>
          <p14:tracePt t="83996" x="3027363" y="4833938"/>
          <p14:tracePt t="84003" x="3054350" y="4860925"/>
          <p14:tracePt t="84004" x="3063875" y="4870450"/>
          <p14:tracePt t="84010" x="3071813" y="4878388"/>
          <p14:tracePt t="84012" x="3081338" y="4887913"/>
          <p14:tracePt t="84014" x="3090863" y="4897438"/>
          <p14:tracePt t="84019" x="3108325" y="4914900"/>
          <p14:tracePt t="84021" x="3108325" y="4924425"/>
          <p14:tracePt t="84026" x="3117850" y="4924425"/>
          <p14:tracePt t="84028" x="3127375" y="4924425"/>
          <p14:tracePt t="84030" x="3127375" y="4933950"/>
          <p14:tracePt t="84035" x="3136900" y="4933950"/>
          <p14:tracePt t="84037" x="3144838" y="4943475"/>
          <p14:tracePt t="84042" x="3154363" y="4943475"/>
          <p14:tracePt t="84043" x="3154363" y="4951413"/>
          <p14:tracePt t="84093" x="3163888" y="4951413"/>
          <p14:tracePt t="84611" x="3163888" y="4943475"/>
          <p14:tracePt t="84646" x="3163888" y="4924425"/>
          <p14:tracePt t="85723" x="3163888" y="4914900"/>
          <p14:tracePt t="85752" x="3163888" y="4906963"/>
          <p14:tracePt t="85766" x="3163888" y="4897438"/>
          <p14:tracePt t="85779" x="3163888" y="4887913"/>
          <p14:tracePt t="85830" x="3163888" y="4878388"/>
          <p14:tracePt t="85862" x="3171825" y="4870450"/>
          <p14:tracePt t="85890" x="3181350" y="4870450"/>
          <p14:tracePt t="86264" x="3190875" y="4870450"/>
          <p14:tracePt t="86273" x="3200400" y="4870450"/>
          <p14:tracePt t="86281" x="3208338" y="4870450"/>
          <p14:tracePt t="86286" x="3217863" y="4870450"/>
          <p14:tracePt t="86292" x="3227388" y="4870450"/>
          <p14:tracePt t="86295" x="3236913" y="4870450"/>
          <p14:tracePt t="86304" x="3263900" y="4878388"/>
          <p14:tracePt t="86307" x="3273425" y="4878388"/>
          <p14:tracePt t="86310" x="3273425" y="4887913"/>
          <p14:tracePt t="86312" x="3281363" y="4887913"/>
          <p14:tracePt t="86316" x="3300413" y="4897438"/>
          <p14:tracePt t="86322" x="3317875" y="4906963"/>
          <p14:tracePt t="86325" x="3327400" y="4906963"/>
          <p14:tracePt t="86328" x="3327400" y="4914900"/>
          <p14:tracePt t="86332" x="3336925" y="4914900"/>
          <p14:tracePt t="86336" x="3354388" y="4914900"/>
          <p14:tracePt t="86343" x="3382963" y="4933950"/>
          <p14:tracePt t="86348" x="3390900" y="4943475"/>
          <p14:tracePt t="86350" x="3400425" y="4943475"/>
          <p14:tracePt t="86355" x="3419475" y="4951413"/>
          <p14:tracePt t="86360" x="3427413" y="4960938"/>
          <p14:tracePt t="86367" x="3436938" y="4970463"/>
          <p14:tracePt t="86370" x="3455988" y="4970463"/>
          <p14:tracePt t="86377" x="3463925" y="4970463"/>
          <p14:tracePt t="86380" x="3473450" y="4979988"/>
          <p14:tracePt t="86383" x="3482975" y="4979988"/>
          <p14:tracePt t="86386" x="3482975" y="4987925"/>
          <p14:tracePt t="86396" x="3500438" y="4997450"/>
          <p14:tracePt t="86408" x="3509963" y="4997450"/>
          <p14:tracePt t="86413" x="3509963" y="5006975"/>
          <p14:tracePt t="86993" x="3500438" y="5006975"/>
          <p14:tracePt t="87005" x="3490913" y="5006975"/>
          <p14:tracePt t="87029" x="3490913" y="5016500"/>
          <p14:tracePt t="87036" x="3482975" y="5016500"/>
          <p14:tracePt t="87054" x="3473450" y="5016500"/>
          <p14:tracePt t="87105" x="3473450" y="5024438"/>
          <p14:tracePt t="87107" x="3463925" y="5024438"/>
          <p14:tracePt t="92080" x="3463925" y="5016500"/>
          <p14:tracePt t="92085" x="3463925" y="4997450"/>
          <p14:tracePt t="92093" x="3463925" y="4979988"/>
          <p14:tracePt t="92106" x="3463925" y="4960938"/>
          <p14:tracePt t="92109" x="3463925" y="4951413"/>
          <p14:tracePt t="92117" x="3463925" y="4943475"/>
          <p14:tracePt t="92122" x="3463925" y="4933950"/>
          <p14:tracePt t="92135" x="3463925" y="4924425"/>
          <p14:tracePt t="92171" x="3463925" y="4914900"/>
          <p14:tracePt t="92182" x="3463925" y="4906963"/>
          <p14:tracePt t="92197" x="3463925" y="4897438"/>
          <p14:tracePt t="92204" x="3463925" y="4887913"/>
          <p14:tracePt t="92210" x="3463925" y="4878388"/>
          <p14:tracePt t="92219" x="3463925" y="4870450"/>
          <p14:tracePt t="92230" x="3463925" y="4860925"/>
          <p14:tracePt t="92236" x="3463925" y="4851400"/>
          <p14:tracePt t="92241" x="3463925" y="4841875"/>
          <p14:tracePt t="92252" x="3463925" y="4824413"/>
          <p14:tracePt t="92258" x="3463925" y="4814888"/>
          <p14:tracePt t="92268" x="3463925" y="4805363"/>
          <p14:tracePt t="92273" x="3463925" y="4797425"/>
          <p14:tracePt t="92278" x="3463925" y="4787900"/>
          <p14:tracePt t="92284" x="3463925" y="4778375"/>
          <p14:tracePt t="92286" x="3463925" y="4768850"/>
          <p14:tracePt t="92296" x="3463925" y="4760913"/>
          <p14:tracePt t="92302" x="3463925" y="4751388"/>
          <p14:tracePt t="92305" x="3463925" y="4741863"/>
          <p14:tracePt t="92314" x="3463925" y="4732338"/>
          <p14:tracePt t="92319" x="3463925" y="4724400"/>
          <p14:tracePt t="92325" x="3463925" y="4714875"/>
          <p14:tracePt t="92351" x="3463925" y="4705350"/>
          <p14:tracePt t="92378" x="3463925" y="4697413"/>
          <p14:tracePt t="92392" x="3463925" y="4687888"/>
          <p14:tracePt t="92410" x="3463925" y="4678363"/>
          <p14:tracePt t="92456" x="3463925" y="4668838"/>
          <p14:tracePt t="92481" x="3463925" y="4660900"/>
          <p14:tracePt t="92501" x="3463925" y="4651375"/>
          <p14:tracePt t="92515" x="3463925" y="4641850"/>
          <p14:tracePt t="92536" x="3463925" y="4632325"/>
          <p14:tracePt t="92560" x="3463925" y="4624388"/>
          <p14:tracePt t="92572" x="3463925" y="4614863"/>
          <p14:tracePt t="92589" x="3463925" y="4605338"/>
          <p14:tracePt t="92870" x="3463925" y="4614863"/>
          <p14:tracePt t="92875" x="3463925" y="4641850"/>
          <p14:tracePt t="92877" x="3463925" y="4651375"/>
          <p14:tracePt t="92880" x="3463925" y="4668838"/>
          <p14:tracePt t="92885" x="3463925" y="4697413"/>
          <p14:tracePt t="92887" x="3463925" y="4714875"/>
          <p14:tracePt t="92893" x="3473450" y="4741863"/>
          <p14:tracePt t="92895" x="3473450" y="4760913"/>
          <p14:tracePt t="92898" x="3473450" y="4778375"/>
          <p14:tracePt t="92901" x="3482975" y="4787900"/>
          <p14:tracePt t="92904" x="3482975" y="4805363"/>
          <p14:tracePt t="92910" x="3482975" y="4833938"/>
          <p14:tracePt t="92913" x="3482975" y="4851400"/>
          <p14:tracePt t="92917" x="3482975" y="4870450"/>
          <p14:tracePt t="92920" x="3482975" y="4887913"/>
          <p14:tracePt t="92923" x="3490913" y="4897438"/>
          <p14:tracePt t="92930" x="3490913" y="4924425"/>
          <p14:tracePt t="92933" x="3500438" y="4933950"/>
          <p14:tracePt t="92936" x="3509963" y="4951413"/>
          <p14:tracePt t="92943" x="3509963" y="4960938"/>
          <p14:tracePt t="92948" x="3509963" y="4970463"/>
          <p14:tracePt t="92951" x="3519488" y="4979988"/>
          <p14:tracePt t="93982" x="3527425" y="4979988"/>
          <p14:tracePt t="95654" x="3536950" y="4979988"/>
          <p14:tracePt t="95663" x="3546475" y="4979988"/>
          <p14:tracePt t="95669" x="3573463" y="4979988"/>
          <p14:tracePt t="95674" x="3592513" y="4979988"/>
          <p14:tracePt t="95677" x="3600450" y="4970463"/>
          <p14:tracePt t="95680" x="3609975" y="4970463"/>
          <p14:tracePt t="95688" x="3656013" y="4960938"/>
          <p14:tracePt t="95689" x="3665538" y="4960938"/>
          <p14:tracePt t="95692" x="3683000" y="4960938"/>
          <p14:tracePt t="95695" x="3692525" y="4960938"/>
          <p14:tracePt t="95698" x="3709988" y="4960938"/>
          <p14:tracePt t="95702" x="3746500" y="4960938"/>
          <p14:tracePt t="95708" x="3775075" y="4960938"/>
          <p14:tracePt t="95710" x="3792538" y="4960938"/>
          <p14:tracePt t="95712" x="3802063" y="4960938"/>
          <p14:tracePt t="95715" x="3819525" y="4960938"/>
          <p14:tracePt t="95720" x="3856038" y="4951413"/>
          <p14:tracePt t="95722" x="3875088" y="4951413"/>
          <p14:tracePt t="95725" x="3902075" y="4951413"/>
          <p14:tracePt t="95727" x="3919538" y="4951413"/>
          <p14:tracePt t="95730" x="3929063" y="4951413"/>
          <p14:tracePt t="95734" x="3956050" y="4951413"/>
          <p14:tracePt t="95736" x="3984625" y="4951413"/>
          <p14:tracePt t="95739" x="4002088" y="4951413"/>
          <p14:tracePt t="95741" x="4021138" y="4951413"/>
          <p14:tracePt t="95742" x="4038600" y="4951413"/>
          <p14:tracePt t="95745" x="4057650" y="4951413"/>
          <p14:tracePt t="95747" x="4075113" y="4951413"/>
          <p14:tracePt t="95750" x="4094163" y="4951413"/>
          <p14:tracePt t="95756" x="4138613" y="4951413"/>
          <p14:tracePt t="95758" x="4157663" y="4951413"/>
          <p14:tracePt t="95760" x="4165600" y="4951413"/>
          <p14:tracePt t="95762" x="4184650" y="4951413"/>
          <p14:tracePt t="95765" x="4202113" y="4951413"/>
          <p14:tracePt t="95769" x="4230688" y="4951413"/>
          <p14:tracePt t="95771" x="4238625" y="4951413"/>
          <p14:tracePt t="95773" x="4248150" y="4951413"/>
          <p14:tracePt t="95774" x="4257675" y="4951413"/>
          <p14:tracePt t="95780" x="4284663" y="4951413"/>
          <p14:tracePt t="95784" x="4303713" y="4951413"/>
          <p14:tracePt t="95786" x="4311650" y="4951413"/>
          <p14:tracePt t="95789" x="4330700" y="4951413"/>
          <p14:tracePt t="95791" x="4340225" y="4951413"/>
          <p14:tracePt t="95794" x="4348163" y="4951413"/>
          <p14:tracePt t="95801" x="4384675" y="4951413"/>
          <p14:tracePt t="95802" x="4394200" y="4951413"/>
          <p14:tracePt t="95804" x="4403725" y="4951413"/>
          <p14:tracePt t="95808" x="4413250" y="4951413"/>
          <p14:tracePt t="95810" x="4421188" y="4951413"/>
          <p14:tracePt t="95813" x="4430713" y="4951413"/>
          <p14:tracePt t="95817" x="4457700" y="4951413"/>
          <p14:tracePt t="95820" x="4476750" y="4951413"/>
          <p14:tracePt t="95823" x="4484688" y="4951413"/>
          <p14:tracePt t="95826" x="4503738" y="4951413"/>
          <p14:tracePt t="95828" x="4503738" y="4960938"/>
          <p14:tracePt t="95834" x="4540250" y="4960938"/>
          <p14:tracePt t="95836" x="4549775" y="4960938"/>
          <p14:tracePt t="95838" x="4567238" y="4960938"/>
          <p14:tracePt t="95839" x="4576763" y="4960938"/>
          <p14:tracePt t="95842" x="4594225" y="4970463"/>
          <p14:tracePt t="95845" x="4603750" y="4970463"/>
          <p14:tracePt t="95851" x="4630738" y="4970463"/>
          <p14:tracePt t="95852" x="4640263" y="4970463"/>
          <p14:tracePt t="95854" x="4649788" y="4970463"/>
          <p14:tracePt t="95855" x="4667250" y="4970463"/>
          <p14:tracePt t="95858" x="4676775" y="4979988"/>
          <p14:tracePt t="95860" x="4686300" y="4979988"/>
          <p14:tracePt t="95862" x="4695825" y="4979988"/>
          <p14:tracePt t="95867" x="4730750" y="4979988"/>
          <p14:tracePt t="95870" x="4740275" y="4979988"/>
          <p14:tracePt t="95873" x="4749800" y="4979988"/>
          <p14:tracePt t="95875" x="4759325" y="4979988"/>
          <p14:tracePt t="95877" x="4767263" y="4979988"/>
          <p14:tracePt t="95879" x="4776788" y="4979988"/>
          <p14:tracePt t="95884" x="4795838" y="4979988"/>
          <p14:tracePt t="95886" x="4803775" y="4979988"/>
          <p14:tracePt t="95889" x="4813300" y="4979988"/>
          <p14:tracePt t="95891" x="4822825" y="4979988"/>
          <p14:tracePt t="95893" x="4832350" y="4979988"/>
          <p14:tracePt t="95896" x="4840288" y="4979988"/>
          <p14:tracePt t="95901" x="4849813" y="4979988"/>
          <p14:tracePt t="95905" x="4859338" y="4979988"/>
          <p14:tracePt t="95907" x="4868863" y="4979988"/>
          <p14:tracePt t="95911" x="4876800" y="4979988"/>
          <p14:tracePt t="95916" x="4886325" y="4979988"/>
          <p14:tracePt t="95918" x="4895850" y="4979988"/>
          <p14:tracePt t="95923" x="4905375" y="4979988"/>
          <p14:tracePt t="95933" x="4913313" y="4979988"/>
          <p14:tracePt t="95937" x="4922838" y="4979988"/>
          <p14:tracePt t="95943" x="4932363" y="4979988"/>
          <p14:tracePt t="95950" x="4941888" y="4979988"/>
          <p14:tracePt t="95954" x="4949825" y="4979988"/>
          <p14:tracePt t="95959" x="4959350" y="4979988"/>
          <p14:tracePt t="95966" x="4959350" y="4970463"/>
          <p14:tracePt t="95969" x="4968875" y="4970463"/>
          <p14:tracePt t="95973" x="4978400" y="4970463"/>
          <p14:tracePt t="95975" x="4978400" y="4960938"/>
          <p14:tracePt t="95977" x="4986338" y="4960938"/>
          <p14:tracePt t="95983" x="4995863" y="4960938"/>
          <p14:tracePt t="95985" x="5005388" y="4951413"/>
          <p14:tracePt t="95988" x="5005388" y="4943475"/>
          <p14:tracePt t="96004" x="5041900" y="4914900"/>
          <p14:tracePt t="96008" x="5049838" y="4906963"/>
          <p14:tracePt t="96016" x="5059363" y="4897438"/>
          <p14:tracePt t="96020" x="5059363" y="4887913"/>
          <p14:tracePt t="96021" x="5068888" y="4887913"/>
          <p14:tracePt t="96024" x="5078413" y="4878388"/>
          <p14:tracePt t="96027" x="5078413" y="4870450"/>
          <p14:tracePt t="96029" x="5086350" y="4870450"/>
          <p14:tracePt t="96034" x="5095875" y="4851400"/>
          <p14:tracePt t="96037" x="5105400" y="4851400"/>
          <p14:tracePt t="96039" x="5114925" y="4841875"/>
          <p14:tracePt t="96043" x="5114925" y="4833938"/>
          <p14:tracePt t="96050" x="5122863" y="4814888"/>
          <p14:tracePt t="96053" x="5122863" y="4805363"/>
          <p14:tracePt t="96055" x="5132388" y="4805363"/>
          <p14:tracePt t="96056" x="5132388" y="4797425"/>
          <p14:tracePt t="96061" x="5141913" y="4787900"/>
          <p14:tracePt t="96067" x="5141913" y="4778375"/>
          <p14:tracePt t="96069" x="5151438" y="4768850"/>
          <p14:tracePt t="96073" x="5151438" y="4760913"/>
          <p14:tracePt t="96075" x="5151438" y="4751388"/>
          <p14:tracePt t="96084" x="5151438" y="4741863"/>
          <p14:tracePt t="96087" x="5159375" y="4732338"/>
          <p14:tracePt t="96093" x="5159375" y="4724400"/>
          <p14:tracePt t="96095" x="5159375" y="4714875"/>
          <p14:tracePt t="96102" x="5159375" y="4705350"/>
          <p14:tracePt t="96105" x="5159375" y="4697413"/>
          <p14:tracePt t="96117" x="5159375" y="4687888"/>
          <p14:tracePt t="96120" x="5159375" y="4678363"/>
          <p14:tracePt t="96124" x="5159375" y="4668838"/>
          <p14:tracePt t="96134" x="5159375" y="4651375"/>
          <p14:tracePt t="96141" x="5159375" y="4641850"/>
          <p14:tracePt t="96160" x="5159375" y="4632325"/>
          <p14:tracePt t="96167" x="5159375" y="4624388"/>
          <p14:tracePt t="96170" x="5151438" y="4624388"/>
          <p14:tracePt t="96171" x="5151438" y="4614863"/>
          <p14:tracePt t="96177" x="5151438" y="4605338"/>
          <p14:tracePt t="96185" x="5151438" y="4595813"/>
          <p14:tracePt t="96189" x="5141913" y="4595813"/>
          <p14:tracePt t="96195" x="5141913" y="4587875"/>
          <p14:tracePt t="96205" x="5132388" y="4587875"/>
          <p14:tracePt t="96233" x="5132388" y="4578350"/>
          <p14:tracePt t="96236" x="5122863" y="4578350"/>
          <p14:tracePt t="96242" x="5122863" y="4568825"/>
          <p14:tracePt t="96250" x="5122863" y="4559300"/>
          <p14:tracePt t="96256" x="5122863" y="4551363"/>
          <p14:tracePt t="96260" x="5114925" y="4541838"/>
          <p14:tracePt t="96268" x="5105400" y="4532313"/>
          <p14:tracePt t="96274" x="5095875" y="4522788"/>
          <p14:tracePt t="96284" x="5086350" y="4505325"/>
          <p14:tracePt t="96291" x="5078413" y="4495800"/>
          <p14:tracePt t="96297" x="5078413" y="4486275"/>
          <p14:tracePt t="96303" x="5068888" y="4478338"/>
          <p14:tracePt t="96321" x="5068888" y="4468813"/>
          <p14:tracePt t="96326" x="5059363" y="4468813"/>
          <p14:tracePt t="96338" x="5059363" y="4459288"/>
          <p14:tracePt t="96343" x="5049838" y="4459288"/>
          <p14:tracePt t="96347" x="5041900" y="4449763"/>
          <p14:tracePt t="96353" x="5041900" y="4441825"/>
          <p14:tracePt t="96361" x="5032375" y="4432300"/>
          <p14:tracePt t="96368" x="5022850" y="4432300"/>
          <p14:tracePt t="96371" x="5014913" y="4422775"/>
          <p14:tracePt t="96373" x="5014913" y="4413250"/>
          <p14:tracePt t="96377" x="5014913" y="4405313"/>
          <p14:tracePt t="96384" x="5014913" y="4395788"/>
          <p14:tracePt t="96387" x="5014913" y="4386263"/>
          <p14:tracePt t="96391" x="5005388" y="4386263"/>
          <p14:tracePt t="96392" x="5005388" y="4376738"/>
          <p14:tracePt t="96400" x="4995863" y="4376738"/>
          <p14:tracePt t="96409" x="4986338" y="4368800"/>
          <p14:tracePt t="96417" x="4986338" y="4359275"/>
          <p14:tracePt t="96419" x="4978400" y="4359275"/>
          <p14:tracePt t="96427" x="4978400" y="4349750"/>
          <p14:tracePt t="96450" x="4978400" y="4340225"/>
          <p14:tracePt t="96459" x="4968875" y="4340225"/>
          <p14:tracePt t="96469" x="4968875" y="4332288"/>
          <p14:tracePt t="96496" x="4968875" y="4322763"/>
          <p14:tracePt t="97425" x="4959350" y="4322763"/>
          <p14:tracePt t="101691" x="4959350" y="4332288"/>
          <p14:tracePt t="101696" x="4959350" y="4340225"/>
          <p14:tracePt t="101705" x="4959350" y="4349750"/>
          <p14:tracePt t="101707" x="4959350" y="4359275"/>
          <p14:tracePt t="101718" x="4959350" y="4368800"/>
          <p14:tracePt t="101728" x="4959350" y="4376738"/>
          <p14:tracePt t="101735" x="4959350" y="4386263"/>
          <p14:tracePt t="101745" x="4959350" y="4395788"/>
          <p14:tracePt t="101751" x="4959350" y="4405313"/>
          <p14:tracePt t="101860" x="4959350" y="4413250"/>
          <p14:tracePt t="101865" x="4959350" y="4422775"/>
          <p14:tracePt t="101870" x="4959350" y="4432300"/>
          <p14:tracePt t="101874" x="4959350" y="4441825"/>
          <p14:tracePt t="101876" x="4959350" y="4449763"/>
          <p14:tracePt t="101879" x="4959350" y="4459288"/>
          <p14:tracePt t="101882" x="4959350" y="4468813"/>
          <p14:tracePt t="101887" x="4959350" y="4478338"/>
          <p14:tracePt t="101888" x="4959350" y="4495800"/>
          <p14:tracePt t="101892" x="4959350" y="4505325"/>
          <p14:tracePt t="101894" x="4959350" y="4514850"/>
          <p14:tracePt t="101902" x="4959350" y="4551363"/>
          <p14:tracePt t="101904" x="4959350" y="4578350"/>
          <p14:tracePt t="101906" x="4959350" y="4587875"/>
          <p14:tracePt t="101908" x="4959350" y="4595813"/>
          <p14:tracePt t="101911" x="4959350" y="4614863"/>
          <p14:tracePt t="101913" x="4959350" y="4624388"/>
          <p14:tracePt t="101919" x="4959350" y="4651375"/>
          <p14:tracePt t="101922" x="4959350" y="4668838"/>
          <p14:tracePt t="101924" x="4959350" y="4678363"/>
          <p14:tracePt t="101926" x="4959350" y="4687888"/>
          <p14:tracePt t="101929" x="4959350" y="4697413"/>
          <p14:tracePt t="101935" x="4968875" y="4714875"/>
          <p14:tracePt t="101937" x="4968875" y="4724400"/>
          <p14:tracePt t="101939" x="4968875" y="4732338"/>
          <p14:tracePt t="101942" x="4968875" y="4741863"/>
          <p14:tracePt t="101944" x="4968875" y="4751388"/>
          <p14:tracePt t="101950" x="4968875" y="4760913"/>
          <p14:tracePt t="101956" x="4968875" y="4768850"/>
          <p14:tracePt t="101958" x="4968875" y="4778375"/>
          <p14:tracePt t="101968" x="4968875" y="4797425"/>
          <p14:tracePt t="101970" x="4968875" y="4805363"/>
          <p14:tracePt t="101975" x="4968875" y="4814888"/>
          <p14:tracePt t="101984" x="4968875" y="4824413"/>
          <p14:tracePt t="101989" x="4968875" y="4841875"/>
          <p14:tracePt t="101996" x="4968875" y="4851400"/>
          <p14:tracePt t="102003" x="4968875" y="4870450"/>
          <p14:tracePt t="102008" x="4968875" y="4878388"/>
          <p14:tracePt t="102019" x="4968875" y="4897438"/>
          <p14:tracePt t="102026" x="4968875" y="4906963"/>
          <p14:tracePt t="102035" x="4968875" y="4914900"/>
          <p14:tracePt t="102051" x="4978400" y="4914900"/>
          <p14:tracePt t="102083" x="4978400" y="4924425"/>
          <p14:tracePt t="102105" x="4978400" y="4933950"/>
          <p14:tracePt t="102111" x="4978400" y="4943475"/>
          <p14:tracePt t="102118" x="4978400" y="4951413"/>
          <p14:tracePt t="102122" x="4978400" y="4960938"/>
          <p14:tracePt t="102129" x="4978400" y="4970463"/>
          <p14:tracePt t="102135" x="4978400" y="4979988"/>
          <p14:tracePt t="102152" x="4968875" y="4987925"/>
          <p14:tracePt t="102160" x="4968875" y="4997450"/>
          <p14:tracePt t="108512" x="4978400" y="4997450"/>
          <p14:tracePt t="108516" x="5005388" y="4997450"/>
          <p14:tracePt t="108518" x="5014913" y="4997450"/>
          <p14:tracePt t="108522" x="5032375" y="4997450"/>
          <p14:tracePt t="108527" x="5049838" y="5006975"/>
          <p14:tracePt t="108530" x="5059363" y="5006975"/>
          <p14:tracePt t="108533" x="5068888" y="5006975"/>
          <p14:tracePt t="108538" x="5078413" y="5006975"/>
          <p14:tracePt t="108545" x="5086350" y="5006975"/>
          <p14:tracePt t="109132" x="5105400" y="5006975"/>
          <p14:tracePt t="109137" x="5114925" y="5006975"/>
          <p14:tracePt t="109139" x="5132388" y="4997450"/>
          <p14:tracePt t="109147" x="5178425" y="4979988"/>
          <p14:tracePt t="109150" x="5187950" y="4979988"/>
          <p14:tracePt t="109153" x="5214938" y="4979988"/>
          <p14:tracePt t="109156" x="5241925" y="4970463"/>
          <p14:tracePt t="109162" x="5268913" y="4951413"/>
          <p14:tracePt t="109165" x="5305425" y="4951413"/>
          <p14:tracePt t="109167" x="5314950" y="4943475"/>
          <p14:tracePt t="109170" x="5324475" y="4943475"/>
          <p14:tracePt t="109172" x="5341938" y="4943475"/>
          <p14:tracePt t="109174" x="5360988" y="4943475"/>
          <p14:tracePt t="109177" x="5360988" y="4933950"/>
          <p14:tracePt t="109184" x="5378450" y="4924425"/>
          <p14:tracePt t="109235" x="5368925" y="4924425"/>
          <p14:tracePt t="109240" x="5360988" y="4924425"/>
          <p14:tracePt t="109242" x="5351463" y="4924425"/>
          <p14:tracePt t="109245" x="5334000" y="4924425"/>
          <p14:tracePt t="109249" x="5324475" y="4924425"/>
          <p14:tracePt t="109256" x="5314950" y="4924425"/>
          <p14:tracePt t="109258" x="5305425" y="4924425"/>
          <p14:tracePt t="109262" x="5297488" y="4924425"/>
          <p14:tracePt t="109267" x="5278438" y="4924425"/>
          <p14:tracePt t="109270" x="5268913" y="4914900"/>
          <p14:tracePt t="109275" x="5251450" y="4914900"/>
          <p14:tracePt t="109277" x="5241925" y="4906963"/>
          <p14:tracePt t="109280" x="5232400" y="4906963"/>
          <p14:tracePt t="109286" x="5205413" y="4906963"/>
          <p14:tracePt t="109288" x="5187950" y="4897438"/>
          <p14:tracePt t="109290" x="5178425" y="4897438"/>
          <p14:tracePt t="109293" x="5151438" y="4887913"/>
          <p14:tracePt t="109297" x="5132388" y="4887913"/>
          <p14:tracePt t="109303" x="5095875" y="4878388"/>
          <p14:tracePt t="109306" x="5086350" y="4878388"/>
          <p14:tracePt t="109310" x="5068888" y="4878388"/>
          <p14:tracePt t="109313" x="5059363" y="4870450"/>
          <p14:tracePt t="109315" x="5049838" y="4870450"/>
          <p14:tracePt t="109319" x="5041900" y="4870450"/>
          <p14:tracePt t="109324" x="5022850" y="4870450"/>
          <p14:tracePt t="109326" x="5014913" y="4870450"/>
          <p14:tracePt t="109330" x="4995863" y="4870450"/>
          <p14:tracePt t="109333" x="4986338" y="4870450"/>
          <p14:tracePt t="109335" x="4978400" y="4870450"/>
          <p14:tracePt t="109339" x="4959350" y="4860925"/>
          <p14:tracePt t="109343" x="4941888" y="4860925"/>
          <p14:tracePt t="109346" x="4932363" y="4860925"/>
          <p14:tracePt t="109349" x="4922838" y="4860925"/>
          <p14:tracePt t="109352" x="4913313" y="4860925"/>
          <p14:tracePt t="109356" x="4895850" y="4860925"/>
          <p14:tracePt t="109360" x="4886325" y="4860925"/>
          <p14:tracePt t="109366" x="4876800" y="4860925"/>
          <p14:tracePt t="109367" x="4868863" y="4860925"/>
          <p14:tracePt t="109374" x="4859338" y="4860925"/>
          <p14:tracePt t="109377" x="4849813" y="4860925"/>
          <p14:tracePt t="109382" x="4822825" y="4860925"/>
          <p14:tracePt t="109383" x="4813300" y="4860925"/>
          <p14:tracePt t="109386" x="4795838" y="4860925"/>
          <p14:tracePt t="109387" x="4786313" y="4860925"/>
          <p14:tracePt t="109390" x="4759325" y="4860925"/>
          <p14:tracePt t="109393" x="4749800" y="4860925"/>
          <p14:tracePt t="109399" x="4695825" y="4860925"/>
          <p14:tracePt t="109400" x="4676775" y="4860925"/>
          <p14:tracePt t="109402" x="4659313" y="4860925"/>
          <p14:tracePt t="109403" x="4640263" y="4860925"/>
          <p14:tracePt t="109406" x="4622800" y="4860925"/>
          <p14:tracePt t="109407" x="4594225" y="4860925"/>
          <p14:tracePt t="109409" x="4586288" y="4851400"/>
          <p14:tracePt t="109410" x="4567238" y="4851400"/>
          <p14:tracePt t="109416" x="4513263" y="4841875"/>
          <p14:tracePt t="109417" x="4494213" y="4841875"/>
          <p14:tracePt t="109419" x="4484688" y="4833938"/>
          <p14:tracePt t="109421" x="4467225" y="4833938"/>
          <p14:tracePt t="109423" x="4440238" y="4824413"/>
          <p14:tracePt t="109424" x="4430713" y="4824413"/>
          <p14:tracePt t="109425" x="4413250" y="4824413"/>
          <p14:tracePt t="109427" x="4394200" y="4814888"/>
          <p14:tracePt t="109433" x="4340225" y="4797425"/>
          <p14:tracePt t="109434" x="4330700" y="4797425"/>
          <p14:tracePt t="109436" x="4321175" y="4797425"/>
          <p14:tracePt t="109438" x="4303713" y="4787900"/>
          <p14:tracePt t="109439" x="4294188" y="4787900"/>
          <p14:tracePt t="109442" x="4275138" y="4787900"/>
          <p14:tracePt t="109448" x="4267200" y="4768850"/>
          <p14:tracePt t="109450" x="4257675" y="4768850"/>
          <p14:tracePt t="109453" x="4248150" y="4768850"/>
          <p14:tracePt t="109455" x="4238625" y="4760913"/>
          <p14:tracePt t="109458" x="4238625" y="4751388"/>
          <p14:tracePt t="109464" x="4230688" y="4751388"/>
          <p14:tracePt t="109476" x="4221163" y="4751388"/>
          <p14:tracePt t="109484" x="4221163" y="4741863"/>
          <p14:tracePt t="109567" x="4221163" y="4732338"/>
          <p14:tracePt t="109579" x="4221163" y="4724400"/>
          <p14:tracePt t="109588" x="4221163" y="4714875"/>
          <p14:tracePt t="109605" x="4221163" y="4705350"/>
          <p14:tracePt t="109618" x="4221163" y="4697413"/>
          <p14:tracePt t="109632" x="4221163" y="4687888"/>
          <p14:tracePt t="109653" x="4221163" y="4678363"/>
          <p14:tracePt t="109663" x="4221163" y="4668838"/>
          <p14:tracePt t="109672" x="4221163" y="4660900"/>
          <p14:tracePt t="109682" x="4221163" y="4651375"/>
          <p14:tracePt t="109695" x="4221163" y="4641850"/>
          <p14:tracePt t="109707" x="4221163" y="4632325"/>
          <p14:tracePt t="109736" x="4230688" y="4632325"/>
          <p14:tracePt t="109741" x="4230688" y="4624388"/>
          <p14:tracePt t="109759" x="4230688" y="4614863"/>
          <p14:tracePt t="109774" x="4238625" y="4614863"/>
          <p14:tracePt t="109807" x="4238625" y="4605338"/>
          <p14:tracePt t="109831" x="4248150" y="4595813"/>
          <p14:tracePt t="109867" x="4257675" y="4587875"/>
          <p14:tracePt t="109880" x="4267200" y="4578350"/>
          <p14:tracePt t="109900" x="4275138" y="4568825"/>
          <p14:tracePt t="109931" x="4275138" y="4559300"/>
          <p14:tracePt t="110084" x="4284663" y="4559300"/>
          <p14:tracePt t="110554" x="4284663" y="4551363"/>
          <p14:tracePt t="110577" x="4294188" y="4541838"/>
          <p14:tracePt t="110588" x="4303713" y="4532313"/>
          <p14:tracePt t="110601" x="4311650" y="4532313"/>
          <p14:tracePt t="110609" x="4321175" y="4532313"/>
          <p14:tracePt t="110621" x="4330700" y="4522788"/>
          <p14:tracePt t="110626" x="4340225" y="4522788"/>
          <p14:tracePt t="110633" x="4348163" y="4514850"/>
          <p14:tracePt t="110638" x="4357688" y="4514850"/>
          <p14:tracePt t="110642" x="4367213" y="4505325"/>
          <p14:tracePt t="110655" x="4376738" y="4495800"/>
          <p14:tracePt t="110667" x="4394200" y="4486275"/>
          <p14:tracePt t="110674" x="4403725" y="4486275"/>
          <p14:tracePt t="110678" x="4413250" y="4478338"/>
          <p14:tracePt t="110684" x="4421188" y="4478338"/>
          <p14:tracePt t="110691" x="4430713" y="4478338"/>
          <p14:tracePt t="110695" x="4440238" y="4478338"/>
          <p14:tracePt t="110702" x="4457700" y="4468813"/>
          <p14:tracePt t="110707" x="4467225" y="4468813"/>
          <p14:tracePt t="110711" x="4476750" y="4468813"/>
          <p14:tracePt t="110719" x="4484688" y="4459288"/>
          <p14:tracePt t="110721" x="4494213" y="4459288"/>
          <p14:tracePt t="110725" x="4503738" y="4459288"/>
          <p14:tracePt t="110733" x="4521200" y="4459288"/>
          <p14:tracePt t="110736" x="4530725" y="4459288"/>
          <p14:tracePt t="110740" x="4540250" y="4459288"/>
          <p14:tracePt t="110746" x="4557713" y="4459288"/>
          <p14:tracePt t="110752" x="4576763" y="4459288"/>
          <p14:tracePt t="110755" x="4586288" y="4459288"/>
          <p14:tracePt t="110760" x="4594225" y="4459288"/>
          <p14:tracePt t="110762" x="4603750" y="4459288"/>
          <p14:tracePt t="110769" x="4630738" y="4459288"/>
          <p14:tracePt t="110772" x="4640263" y="4459288"/>
          <p14:tracePt t="110774" x="4659313" y="4459288"/>
          <p14:tracePt t="110778" x="4686300" y="4459288"/>
          <p14:tracePt t="110786" x="4713288" y="4459288"/>
          <p14:tracePt t="110789" x="4730750" y="4459288"/>
          <p14:tracePt t="110791" x="4749800" y="4459288"/>
          <p14:tracePt t="110794" x="4759325" y="4459288"/>
          <p14:tracePt t="110799" x="4767263" y="4459288"/>
          <p14:tracePt t="110801" x="4786313" y="4459288"/>
          <p14:tracePt t="110803" x="4795838" y="4459288"/>
          <p14:tracePt t="110805" x="4803775" y="4459288"/>
          <p14:tracePt t="110813" x="4813300" y="4459288"/>
          <p14:tracePt t="110816" x="4822825" y="4459288"/>
          <p14:tracePt t="110817" x="4832350" y="4459288"/>
          <p14:tracePt t="110824" x="4840288" y="4459288"/>
          <p14:tracePt t="110826" x="4849813" y="4459288"/>
          <p14:tracePt t="110831" x="4859338" y="4459288"/>
          <p14:tracePt t="110838" x="4868863" y="4459288"/>
          <p14:tracePt t="110840" x="4876800" y="4459288"/>
          <p14:tracePt t="110844" x="4886325" y="4459288"/>
          <p14:tracePt t="110849" x="4895850" y="4468813"/>
          <p14:tracePt t="110852" x="4905375" y="4468813"/>
          <p14:tracePt t="110854" x="4913313" y="4468813"/>
          <p14:tracePt t="110865" x="4932363" y="4468813"/>
          <p14:tracePt t="110870" x="4941888" y="4468813"/>
          <p14:tracePt t="110886" x="4949825" y="4468813"/>
          <p14:tracePt t="110946" x="4959350" y="4478338"/>
          <p14:tracePt t="110954" x="4968875" y="4478338"/>
          <p14:tracePt t="110965" x="4968875" y="4486275"/>
          <p14:tracePt t="110974" x="4978400" y="4486275"/>
          <p14:tracePt t="110976" x="4986338" y="4495800"/>
          <p14:tracePt t="110984" x="4995863" y="4495800"/>
          <p14:tracePt t="110993" x="5005388" y="4495800"/>
          <p14:tracePt t="112301" x="4995863" y="4495800"/>
          <p14:tracePt t="112305" x="4986338" y="4505325"/>
          <p14:tracePt t="112310" x="4978400" y="4505325"/>
          <p14:tracePt t="112326" x="4968875" y="4505325"/>
          <p14:tracePt t="112336" x="4959350" y="4505325"/>
          <p14:tracePt t="112350" x="4949825" y="4505325"/>
          <p14:tracePt t="112366" x="4941888" y="4514850"/>
          <p14:tracePt t="112375" x="4932363" y="4514850"/>
          <p14:tracePt t="112384" x="4922838" y="4514850"/>
          <p14:tracePt t="112394" x="4913313" y="4514850"/>
          <p14:tracePt t="112401" x="4905375" y="4514850"/>
          <p14:tracePt t="112402" x="4895850" y="4514850"/>
          <p14:tracePt t="112410" x="4886325" y="4514850"/>
          <p14:tracePt t="112417" x="4876800" y="4514850"/>
          <p14:tracePt t="112429" x="4868863" y="4514850"/>
          <p14:tracePt t="112489" x="4859338" y="4514850"/>
          <p14:tracePt t="112501" x="4849813" y="4514850"/>
          <p14:tracePt t="112515" x="4840288" y="4522788"/>
          <p14:tracePt t="112531" x="4832350" y="4522788"/>
          <p14:tracePt t="112556" x="4822825" y="4522788"/>
          <p14:tracePt t="112574" x="4813300" y="4522788"/>
          <p14:tracePt t="112596" x="4803775" y="4522788"/>
          <p14:tracePt t="112602" x="4795838" y="4522788"/>
          <p14:tracePt t="112617" x="4786313" y="4522788"/>
          <p14:tracePt t="112651" x="4776788" y="4522788"/>
          <p14:tracePt t="112666" x="4767263" y="4522788"/>
          <p14:tracePt t="112678" x="4759325" y="4522788"/>
          <p14:tracePt t="112685" x="4749800" y="4522788"/>
          <p14:tracePt t="112693" x="4740275" y="4522788"/>
          <p14:tracePt t="112698" x="4730750" y="4522788"/>
          <p14:tracePt t="112705" x="4722813" y="4522788"/>
          <p14:tracePt t="112711" x="4713288" y="4522788"/>
          <p14:tracePt t="112722" x="4703763" y="4522788"/>
          <p14:tracePt t="112725" x="4695825" y="4522788"/>
          <p14:tracePt t="112728" x="4686300" y="4522788"/>
          <p14:tracePt t="112734" x="4659313" y="4522788"/>
          <p14:tracePt t="112738" x="4649788" y="4522788"/>
          <p14:tracePt t="112741" x="4630738" y="4522788"/>
          <p14:tracePt t="112743" x="4613275" y="4522788"/>
          <p14:tracePt t="112750" x="4567238" y="4522788"/>
          <p14:tracePt t="112752" x="4549775" y="4522788"/>
          <p14:tracePt t="112754" x="4530725" y="4522788"/>
          <p14:tracePt t="112756" x="4521200" y="4522788"/>
          <p14:tracePt t="112758" x="4513263" y="4522788"/>
          <p14:tracePt t="112761" x="4503738" y="4522788"/>
          <p14:tracePt t="112768" x="4457700" y="4522788"/>
          <p14:tracePt t="112770" x="4448175" y="4522788"/>
          <p14:tracePt t="112772" x="4430713" y="4522788"/>
          <p14:tracePt t="112775" x="4413250" y="4522788"/>
          <p14:tracePt t="112777" x="4403725" y="4522788"/>
          <p14:tracePt t="112784" x="4384675" y="4522788"/>
          <p14:tracePt t="112787" x="4376738" y="4522788"/>
          <p14:tracePt t="112790" x="4367213" y="4522788"/>
          <p14:tracePt t="112792" x="4357688" y="4522788"/>
          <p14:tracePt t="112800" x="4348163" y="4522788"/>
          <p14:tracePt t="112990" x="4340225" y="4522788"/>
          <p14:tracePt t="113114" x="4330700" y="4522788"/>
          <p14:tracePt t="113121" x="4321175" y="4522788"/>
          <p14:tracePt t="113128" x="4311650" y="4522788"/>
          <p14:tracePt t="113131" x="4303713" y="4532313"/>
          <p14:tracePt t="113143" x="4294188" y="4532313"/>
          <p14:tracePt t="113147" x="4284663" y="4532313"/>
          <p14:tracePt t="113155" x="4275138" y="4532313"/>
          <p14:tracePt t="113159" x="4267200" y="4532313"/>
          <p14:tracePt t="113168" x="4257675" y="4541838"/>
          <p14:tracePt t="113183" x="4248150" y="4541838"/>
          <p14:tracePt t="113639" x="4257675" y="4541838"/>
          <p14:tracePt t="113646" x="4267200" y="4551363"/>
          <p14:tracePt t="113651" x="4275138" y="4551363"/>
          <p14:tracePt t="113657" x="4284663" y="4551363"/>
          <p14:tracePt t="113663" x="4284663" y="4559300"/>
          <p14:tracePt t="113667" x="4294188" y="4559300"/>
          <p14:tracePt t="113684" x="4294188" y="4568825"/>
          <p14:tracePt t="113687" x="4303713" y="4568825"/>
          <p14:tracePt t="113691" x="4311650" y="4568825"/>
          <p14:tracePt t="113701" x="4330700" y="4578350"/>
          <p14:tracePt t="113707" x="4340225" y="4587875"/>
          <p14:tracePt t="113711" x="4348163" y="4587875"/>
          <p14:tracePt t="113719" x="4376738" y="4605338"/>
          <p14:tracePt t="113723" x="4384675" y="4614863"/>
          <p14:tracePt t="113728" x="4394200" y="4624388"/>
          <p14:tracePt t="113735" x="4413250" y="4624388"/>
          <p14:tracePt t="113742" x="4448175" y="4651375"/>
          <p14:tracePt t="113747" x="4457700" y="4668838"/>
          <p14:tracePt t="113749" x="4467225" y="4668838"/>
          <p14:tracePt t="113753" x="4494213" y="4668838"/>
          <p14:tracePt t="113759" x="4503738" y="4678363"/>
          <p14:tracePt t="113766" x="4530725" y="4697413"/>
          <p14:tracePt t="113772" x="4549775" y="4714875"/>
          <p14:tracePt t="113778" x="4557713" y="4724400"/>
          <p14:tracePt t="113780" x="4567238" y="4732338"/>
          <p14:tracePt t="113782" x="4576763" y="4732338"/>
          <p14:tracePt t="113785" x="4586288" y="4732338"/>
          <p14:tracePt t="113787" x="4594225" y="4732338"/>
          <p14:tracePt t="113790" x="4594225" y="4741863"/>
          <p14:tracePt t="113795" x="4603750" y="4741863"/>
          <p14:tracePt t="113797" x="4613275" y="4751388"/>
          <p14:tracePt t="113800" x="4613275" y="4760913"/>
          <p14:tracePt t="113806" x="4622800" y="4760913"/>
          <p14:tracePt t="113809" x="4630738" y="4760913"/>
          <p14:tracePt t="113813" x="4640263" y="4768850"/>
          <p14:tracePt t="113817" x="4640263" y="4778375"/>
          <p14:tracePt t="113818" x="4649788" y="4778375"/>
          <p14:tracePt t="113820" x="4659313" y="4787900"/>
          <p14:tracePt t="113826" x="4667250" y="4787900"/>
          <p14:tracePt t="113829" x="4676775" y="4787900"/>
          <p14:tracePt t="113832" x="4686300" y="4797425"/>
          <p14:tracePt t="113834" x="4695825" y="4797425"/>
          <p14:tracePt t="113835" x="4695825" y="4805363"/>
          <p14:tracePt t="113837" x="4703763" y="4805363"/>
          <p14:tracePt t="113839" x="4713288" y="4814888"/>
          <p14:tracePt t="113846" x="4722813" y="4814888"/>
          <p14:tracePt t="113847" x="4730750" y="4814888"/>
          <p14:tracePt t="113849" x="4740275" y="4824413"/>
          <p14:tracePt t="113852" x="4749800" y="4824413"/>
          <p14:tracePt t="113853" x="4749800" y="4833938"/>
          <p14:tracePt t="113855" x="4759325" y="4833938"/>
          <p14:tracePt t="113858" x="4767263" y="4833938"/>
          <p14:tracePt t="113859" x="4767263" y="4841875"/>
          <p14:tracePt t="113866" x="4776788" y="4841875"/>
          <p14:tracePt t="113868" x="4786313" y="4841875"/>
          <p14:tracePt t="113870" x="4786313" y="4851400"/>
          <p14:tracePt t="113873" x="4795838" y="4851400"/>
          <p14:tracePt t="113875" x="4803775" y="4860925"/>
          <p14:tracePt t="113880" x="4813300" y="4860925"/>
          <p14:tracePt t="113882" x="4822825" y="4870450"/>
          <p14:tracePt t="113887" x="4822825" y="4878388"/>
          <p14:tracePt t="113889" x="4832350" y="4878388"/>
          <p14:tracePt t="113891" x="4832350" y="4887913"/>
          <p14:tracePt t="113896" x="4849813" y="4887913"/>
          <p14:tracePt t="113899" x="4859338" y="4887913"/>
          <p14:tracePt t="113902" x="4868863" y="4897438"/>
          <p14:tracePt t="113905" x="4876800" y="4897438"/>
          <p14:tracePt t="113910" x="4876800" y="4906963"/>
          <p14:tracePt t="113913" x="4886325" y="4906963"/>
          <p14:tracePt t="113913" x="4895850" y="4906963"/>
          <p14:tracePt t="113914" x="4895850" y="4914900"/>
          <p14:tracePt t="113917" x="4905375" y="4914900"/>
          <p14:tracePt t="113919" x="4913313" y="4924425"/>
          <p14:tracePt t="113921" x="4922838" y="4924425"/>
          <p14:tracePt t="113923" x="4922838" y="4933950"/>
          <p14:tracePt t="113926" x="4932363" y="4943475"/>
          <p14:tracePt t="113929" x="4941888" y="4943475"/>
          <p14:tracePt t="113930" x="4949825" y="4943475"/>
          <p14:tracePt t="113931" x="4959350" y="4943475"/>
          <p14:tracePt t="113935" x="4968875" y="4943475"/>
          <p14:tracePt t="113935" x="4978400" y="4943475"/>
          <p14:tracePt t="113936" x="4978400" y="4951413"/>
          <p14:tracePt t="113940" x="4995863" y="4960938"/>
          <p14:tracePt t="113946" x="5014913" y="4970463"/>
          <p14:tracePt t="113949" x="5032375" y="4979988"/>
          <p14:tracePt t="113953" x="5041900" y="4979988"/>
          <p14:tracePt t="113956" x="5049838" y="4987925"/>
          <p14:tracePt t="113960" x="5059363" y="4997450"/>
          <p14:tracePt t="113966" x="5068888" y="4997450"/>
          <p14:tracePt t="113968" x="5078413" y="5006975"/>
          <p14:tracePt t="113970" x="5086350" y="5006975"/>
          <p14:tracePt t="113972" x="5095875" y="5006975"/>
          <p14:tracePt t="113974" x="5105400" y="5006975"/>
          <p14:tracePt t="113982" x="5114925" y="5006975"/>
          <p14:tracePt t="113984" x="5122863" y="5006975"/>
          <p14:tracePt t="113986" x="5122863" y="5016500"/>
          <p14:tracePt t="113990" x="5132388" y="5016500"/>
          <p14:tracePt t="113998" x="5141913" y="5016500"/>
          <p14:tracePt t="114000" x="5141913" y="5024438"/>
          <p14:tracePt t="114002" x="5151438" y="5024438"/>
          <p14:tracePt t="114009" x="5159375" y="5024438"/>
          <p14:tracePt t="114403" x="5151438" y="5024438"/>
          <p14:tracePt t="114408" x="5132388" y="5024438"/>
          <p14:tracePt t="114410" x="5122863" y="5024438"/>
          <p14:tracePt t="114413" x="5114925" y="5024438"/>
          <p14:tracePt t="114421" x="5095875" y="5024438"/>
          <p14:tracePt t="114424" x="5078413" y="5016500"/>
          <p14:tracePt t="114426" x="5068888" y="5016500"/>
          <p14:tracePt t="114430" x="5059363" y="5016500"/>
          <p14:tracePt t="114437" x="5032375" y="5016500"/>
          <p14:tracePt t="114439" x="5022850" y="5016500"/>
          <p14:tracePt t="114442" x="5014913" y="5016500"/>
          <p14:tracePt t="114447" x="4995863" y="5006975"/>
          <p14:tracePt t="114453" x="4978400" y="5006975"/>
          <p14:tracePt t="114456" x="4968875" y="4997450"/>
          <p14:tracePt t="114458" x="4959350" y="4997450"/>
          <p14:tracePt t="114464" x="4949825" y="4997450"/>
          <p14:tracePt t="114467" x="4932363" y="4987925"/>
          <p14:tracePt t="114473" x="4905375" y="4987925"/>
          <p14:tracePt t="114477" x="4895850" y="4979988"/>
          <p14:tracePt t="114480" x="4876800" y="4979988"/>
          <p14:tracePt t="114484" x="4859338" y="4979988"/>
          <p14:tracePt t="114487" x="4849813" y="4970463"/>
          <p14:tracePt t="114494" x="4822825" y="4960938"/>
          <p14:tracePt t="114497" x="4813300" y="4960938"/>
          <p14:tracePt t="114501" x="4795838" y="4960938"/>
          <p14:tracePt t="114505" x="4786313" y="4960938"/>
          <p14:tracePt t="114513" x="4759325" y="4960938"/>
          <p14:tracePt t="114517" x="4749800" y="4960938"/>
          <p14:tracePt t="114521" x="4740275" y="4960938"/>
          <p14:tracePt t="114529" x="4730750" y="4951413"/>
          <p14:tracePt t="114536" x="4722813" y="4951413"/>
          <p14:tracePt t="114539" x="4713288" y="4951413"/>
          <p14:tracePt t="114544" x="4703763" y="4951413"/>
          <p14:tracePt t="114549" x="4695825" y="4951413"/>
          <p14:tracePt t="114552" x="4695825" y="4943475"/>
          <p14:tracePt t="114563" x="4686300" y="4933950"/>
          <p14:tracePt t="114569" x="4676775" y="4933950"/>
          <p14:tracePt t="114584" x="4667250" y="4933950"/>
          <p14:tracePt t="114587" x="4659313" y="4933950"/>
          <p14:tracePt t="114591" x="4649788" y="4933950"/>
          <p14:tracePt t="114599" x="4640263" y="4924425"/>
          <p14:tracePt t="114604" x="4630738" y="4924425"/>
          <p14:tracePt t="114608" x="4622800" y="4924425"/>
          <p14:tracePt t="114611" x="4622800" y="4914900"/>
          <p14:tracePt t="114617" x="4613275" y="4914900"/>
          <p14:tracePt t="114618" x="4603750" y="4914900"/>
          <p14:tracePt t="114623" x="4594225" y="4914900"/>
          <p14:tracePt t="114627" x="4586288" y="4914900"/>
          <p14:tracePt t="114634" x="4586288" y="4906963"/>
          <p14:tracePt t="114636" x="4576763" y="4906963"/>
          <p14:tracePt t="114641" x="4567238" y="4906963"/>
          <p14:tracePt t="114650" x="4549775" y="4906963"/>
          <p14:tracePt t="114656" x="4540250" y="4906963"/>
          <p14:tracePt t="114661" x="4530725" y="4906963"/>
          <p14:tracePt t="114671" x="4521200" y="4906963"/>
          <p14:tracePt t="114675" x="4513263" y="4906963"/>
          <p14:tracePt t="114683" x="4503738" y="4906963"/>
          <p14:tracePt t="114687" x="4494213" y="4906963"/>
          <p14:tracePt t="114698" x="4484688" y="4906963"/>
          <p14:tracePt t="114702" x="4476750" y="4906963"/>
          <p14:tracePt t="114740" x="4467225" y="4906963"/>
          <p14:tracePt t="114749" x="4457700" y="4906963"/>
          <p14:tracePt t="114755" x="4448175" y="4906963"/>
          <p14:tracePt t="114761" x="4440238" y="4906963"/>
          <p14:tracePt t="114767" x="4430713" y="4906963"/>
          <p14:tracePt t="114778" x="4421188" y="4897438"/>
          <p14:tracePt t="114784" x="4413250" y="4897438"/>
          <p14:tracePt t="114790" x="4403725" y="4897438"/>
          <p14:tracePt t="114799" x="4394200" y="4897438"/>
          <p14:tracePt t="114805" x="4384675" y="4897438"/>
          <p14:tracePt t="114816" x="4376738" y="4897438"/>
          <p14:tracePt t="114832" x="4367213" y="4897438"/>
          <p14:tracePt t="114838" x="4357688" y="4897438"/>
          <p14:tracePt t="114844" x="4348163" y="4897438"/>
          <p14:tracePt t="114852" x="4340225" y="4897438"/>
          <p14:tracePt t="114857" x="4340225" y="4887913"/>
          <p14:tracePt t="114861" x="4330700" y="4887913"/>
          <p14:tracePt t="114874" x="4321175" y="4887913"/>
          <p14:tracePt t="115723" x="4321175" y="4878388"/>
          <p14:tracePt t="115729" x="4330700" y="4870450"/>
          <p14:tracePt t="115731" x="4340225" y="4870450"/>
          <p14:tracePt t="115734" x="4340225" y="4860925"/>
          <p14:tracePt t="115736" x="4348163" y="4860925"/>
          <p14:tracePt t="115743" x="4367213" y="4860925"/>
          <p14:tracePt t="115746" x="4367213" y="4851400"/>
          <p14:tracePt t="115751" x="4376738" y="4841875"/>
          <p14:tracePt t="115755" x="4394200" y="4833938"/>
          <p14:tracePt t="115760" x="4403725" y="4824413"/>
          <p14:tracePt t="115763" x="4413250" y="4824413"/>
          <p14:tracePt t="115768" x="4421188" y="4814888"/>
          <p14:tracePt t="115772" x="4421188" y="4805363"/>
          <p14:tracePt t="115778" x="4430713" y="4805363"/>
          <p14:tracePt t="115781" x="4448175" y="4797425"/>
          <p14:tracePt t="115784" x="4457700" y="4797425"/>
          <p14:tracePt t="115786" x="4457700" y="4787900"/>
          <p14:tracePt t="115790" x="4467225" y="4787900"/>
          <p14:tracePt t="115793" x="4467225" y="4778375"/>
          <p14:tracePt t="115800" x="4484688" y="4768850"/>
          <p14:tracePt t="115805" x="4494213" y="4760913"/>
          <p14:tracePt t="115814" x="4503738" y="4751388"/>
          <p14:tracePt t="115817" x="4513263" y="4751388"/>
          <p14:tracePt t="115824" x="4521200" y="4751388"/>
          <p14:tracePt t="115839" x="4530725" y="4751388"/>
          <p14:tracePt t="115846" x="4540250" y="4732338"/>
          <p14:tracePt t="115850" x="4549775" y="4732338"/>
          <p14:tracePt t="115860" x="4567238" y="4732338"/>
          <p14:tracePt t="115864" x="4576763" y="4724400"/>
          <p14:tracePt t="115870" x="4586288" y="4714875"/>
          <p14:tracePt t="115875" x="4603750" y="4714875"/>
          <p14:tracePt t="115878" x="4613275" y="4714875"/>
          <p14:tracePt t="115881" x="4622800" y="4705350"/>
          <p14:tracePt t="115884" x="4630738" y="4697413"/>
          <p14:tracePt t="115886" x="4640263" y="4697413"/>
          <p14:tracePt t="115890" x="4659313" y="4697413"/>
          <p14:tracePt t="115897" x="4686300" y="4687888"/>
          <p14:tracePt t="115901" x="4695825" y="4678363"/>
          <p14:tracePt t="115903" x="4713288" y="4678363"/>
          <p14:tracePt t="115905" x="4722813" y="4668838"/>
          <p14:tracePt t="115907" x="4730750" y="4668838"/>
          <p14:tracePt t="115912" x="4749800" y="4660900"/>
          <p14:tracePt t="115916" x="4767263" y="4651375"/>
          <p14:tracePt t="115920" x="4786313" y="4651375"/>
          <p14:tracePt t="115922" x="4795838" y="4641850"/>
          <p14:tracePt t="115924" x="4803775" y="4641850"/>
          <p14:tracePt t="115926" x="4822825" y="4641850"/>
          <p14:tracePt t="115932" x="4849813" y="4641850"/>
          <p14:tracePt t="115933" x="4859338" y="4632325"/>
          <p14:tracePt t="115936" x="4868863" y="4632325"/>
          <p14:tracePt t="115938" x="4876800" y="4632325"/>
          <p14:tracePt t="115940" x="4886325" y="4624388"/>
          <p14:tracePt t="115941" x="4895850" y="4624388"/>
          <p14:tracePt t="115943" x="4905375" y="4624388"/>
          <p14:tracePt t="115947" x="4932363" y="4614863"/>
          <p14:tracePt t="115950" x="4941888" y="4614863"/>
          <p14:tracePt t="115951" x="4949825" y="4614863"/>
          <p14:tracePt t="115953" x="4959350" y="4614863"/>
          <p14:tracePt t="115954" x="4968875" y="4614863"/>
          <p14:tracePt t="115957" x="4978400" y="4605338"/>
          <p14:tracePt t="115959" x="4986338" y="4605338"/>
          <p14:tracePt t="115960" x="4995863" y="4605338"/>
          <p14:tracePt t="115964" x="5022850" y="4595813"/>
          <p14:tracePt t="115968" x="5032375" y="4595813"/>
          <p14:tracePt t="115970" x="5041900" y="4595813"/>
          <p14:tracePt t="115972" x="5049838" y="4595813"/>
          <p14:tracePt t="115974" x="5059363" y="4595813"/>
          <p14:tracePt t="115976" x="5068888" y="4595813"/>
          <p14:tracePt t="115981" x="5078413" y="4587875"/>
          <p14:tracePt t="115984" x="5086350" y="4587875"/>
          <p14:tracePt t="115988" x="5095875" y="4587875"/>
          <p14:tracePt t="115990" x="5105400" y="4587875"/>
          <p14:tracePt t="115997" x="5114925" y="4587875"/>
          <p14:tracePt t="116000" x="5122863" y="4587875"/>
          <p14:tracePt t="116006" x="5132388" y="4587875"/>
          <p14:tracePt t="116013" x="5132388" y="4578350"/>
          <p14:tracePt t="116031" x="5132388" y="4568825"/>
          <p14:tracePt t="116033" x="5141913" y="4568825"/>
          <p14:tracePt t="116470" x="5132388" y="4568825"/>
          <p14:tracePt t="116475" x="5122863" y="4568825"/>
          <p14:tracePt t="116477" x="5114925" y="4568825"/>
          <p14:tracePt t="116480" x="5105400" y="4568825"/>
          <p14:tracePt t="116482" x="5095875" y="4568825"/>
          <p14:tracePt t="116485" x="5086350" y="4568825"/>
          <p14:tracePt t="116492" x="5078413" y="4568825"/>
          <p14:tracePt t="116494" x="5068888" y="4568825"/>
          <p14:tracePt t="116500" x="5049838" y="4568825"/>
          <p14:tracePt t="116507" x="5041900" y="4578350"/>
          <p14:tracePt t="116510" x="5032375" y="4578350"/>
          <p14:tracePt t="116524" x="5022850" y="4578350"/>
          <p14:tracePt t="116533" x="5014913" y="4578350"/>
          <p14:tracePt t="116538" x="5005388" y="4578350"/>
          <p14:tracePt t="116542" x="4995863" y="4587875"/>
          <p14:tracePt t="116550" x="4986338" y="4587875"/>
          <p14:tracePt t="116553" x="4978400" y="4595813"/>
          <p14:tracePt t="116559" x="4968875" y="4595813"/>
          <p14:tracePt t="116566" x="4949825" y="4605338"/>
          <p14:tracePt t="116570" x="4941888" y="4614863"/>
          <p14:tracePt t="116573" x="4932363" y="4614863"/>
          <p14:tracePt t="116576" x="4932363" y="4624388"/>
          <p14:tracePt t="116583" x="4913313" y="4624388"/>
          <p14:tracePt t="116585" x="4905375" y="4624388"/>
          <p14:tracePt t="116588" x="4895850" y="4632325"/>
          <p14:tracePt t="116594" x="4886325" y="4632325"/>
          <p14:tracePt t="116601" x="4876800" y="4632325"/>
          <p14:tracePt t="116604" x="4868863" y="4632325"/>
          <p14:tracePt t="116612" x="4859338" y="4641850"/>
          <p14:tracePt t="116618" x="4849813" y="4641850"/>
          <p14:tracePt t="116622" x="4840288" y="4651375"/>
          <p14:tracePt t="116627" x="4832350" y="4651375"/>
          <p14:tracePt t="116633" x="4822825" y="4660900"/>
          <p14:tracePt t="116636" x="4813300" y="4660900"/>
          <p14:tracePt t="116639" x="4803775" y="4660900"/>
          <p14:tracePt t="116642" x="4786313" y="4668838"/>
          <p14:tracePt t="116651" x="4767263" y="4678363"/>
          <p14:tracePt t="116652" x="4759325" y="4678363"/>
          <p14:tracePt t="116655" x="4749800" y="4678363"/>
          <p14:tracePt t="116657" x="4740275" y="4687888"/>
          <p14:tracePt t="116659" x="4730750" y="4687888"/>
          <p14:tracePt t="116664" x="4713288" y="4687888"/>
          <p14:tracePt t="116672" x="4686300" y="4687888"/>
          <p14:tracePt t="116676" x="4667250" y="4697413"/>
          <p14:tracePt t="116680" x="4659313" y="4697413"/>
          <p14:tracePt t="116685" x="4649788" y="4705350"/>
          <p14:tracePt t="116690" x="4630738" y="4705350"/>
          <p14:tracePt t="116692" x="4622800" y="4714875"/>
          <p14:tracePt t="116696" x="4613275" y="4714875"/>
          <p14:tracePt t="116704" x="4594225" y="4724400"/>
          <p14:tracePt t="116709" x="4586288" y="4724400"/>
          <p14:tracePt t="116714" x="4576763" y="4732338"/>
          <p14:tracePt t="116718" x="4567238" y="4732338"/>
          <p14:tracePt t="116722" x="4557713" y="4732338"/>
          <p14:tracePt t="116733" x="4540250" y="4732338"/>
          <p14:tracePt t="116737" x="4530725" y="4741863"/>
          <p14:tracePt t="116742" x="4521200" y="4751388"/>
          <p14:tracePt t="116743" x="4513263" y="4751388"/>
          <p14:tracePt t="116749" x="4503738" y="4751388"/>
          <p14:tracePt t="116752" x="4503738" y="4760913"/>
          <p14:tracePt t="116756" x="4494213" y="4768850"/>
          <p14:tracePt t="116759" x="4484688" y="4768850"/>
          <p14:tracePt t="116763" x="4484688" y="4778375"/>
          <p14:tracePt t="116766" x="4476750" y="4778375"/>
          <p14:tracePt t="116768" x="4467225" y="4778375"/>
          <p14:tracePt t="116771" x="4467225" y="4787900"/>
          <p14:tracePt t="116777" x="4457700" y="4787900"/>
          <p14:tracePt t="116782" x="4448175" y="4787900"/>
          <p14:tracePt t="116787" x="4448175" y="4797425"/>
          <p14:tracePt t="116798" x="4440238" y="4805363"/>
          <p14:tracePt t="116804" x="4421188" y="4814888"/>
          <p14:tracePt t="116816" x="4413250" y="4814888"/>
          <p14:tracePt t="116820" x="4403725" y="4814888"/>
          <p14:tracePt t="116822" x="4403725" y="4824413"/>
          <p14:tracePt t="116832" x="4394200" y="4841875"/>
          <p14:tracePt t="116837" x="4384675" y="4841875"/>
          <p14:tracePt t="116847" x="4376738" y="4841875"/>
          <p14:tracePt t="116850" x="4367213" y="4851400"/>
          <p14:tracePt t="116857" x="4357688" y="4860925"/>
          <p14:tracePt t="116864" x="4348163" y="4860925"/>
          <p14:tracePt t="116866" x="4348163" y="4870450"/>
          <p14:tracePt t="116872" x="4340225" y="4878388"/>
          <p14:tracePt t="116875" x="4330700" y="4878388"/>
          <p14:tracePt t="116881" x="4321175" y="4887913"/>
          <p14:tracePt t="116882" x="4311650" y="4897438"/>
          <p14:tracePt t="116886" x="4303713" y="4897438"/>
          <p14:tracePt t="116893" x="4294188" y="4906963"/>
          <p14:tracePt t="116898" x="4294188" y="4914900"/>
          <p14:tracePt t="116899" x="4284663" y="4914900"/>
          <p14:tracePt t="116901" x="4284663" y="4924425"/>
          <p14:tracePt t="116903" x="4275138" y="4924425"/>
          <p14:tracePt t="116908" x="4267200" y="4933950"/>
          <p14:tracePt t="116914" x="4267200" y="4943475"/>
          <p14:tracePt t="116916" x="4257675" y="4943475"/>
          <p14:tracePt t="116919" x="4257675" y="4951413"/>
          <p14:tracePt t="116921" x="4248150" y="4951413"/>
          <p14:tracePt t="116932" x="4238625" y="4960938"/>
          <p14:tracePt t="116935" x="4238625" y="4970463"/>
          <p14:tracePt t="116947" x="4238625" y="4979988"/>
          <p14:tracePt t="116950" x="4238625" y="4987925"/>
          <p14:tracePt t="116959" x="4238625" y="4997450"/>
          <p14:tracePt t="116964" x="4230688" y="5006975"/>
          <p14:tracePt t="116986" x="4221163" y="5016500"/>
          <p14:tracePt t="116994" x="4221163" y="5024438"/>
          <p14:tracePt t="117208" x="4230688" y="5024438"/>
          <p14:tracePt t="117216" x="4238625" y="5024438"/>
          <p14:tracePt t="117219" x="4248150" y="5024438"/>
          <p14:tracePt t="117222" x="4267200" y="5024438"/>
          <p14:tracePt t="117227" x="4284663" y="5016500"/>
          <p14:tracePt t="117236" x="4311650" y="5016500"/>
          <p14:tracePt t="117239" x="4330700" y="5006975"/>
          <p14:tracePt t="117241" x="4340225" y="5006975"/>
          <p14:tracePt t="117247" x="4357688" y="5006975"/>
          <p14:tracePt t="117255" x="4394200" y="4987925"/>
          <p14:tracePt t="117258" x="4403725" y="4987925"/>
          <p14:tracePt t="117261" x="4413250" y="4987925"/>
          <p14:tracePt t="117265" x="4440238" y="4979988"/>
          <p14:tracePt t="117269" x="4467225" y="4970463"/>
          <p14:tracePt t="117271" x="4484688" y="4970463"/>
          <p14:tracePt t="117274" x="4494213" y="4960938"/>
          <p14:tracePt t="117283" x="4530725" y="4960938"/>
          <p14:tracePt t="117286" x="4549775" y="4960938"/>
          <p14:tracePt t="117289" x="4557713" y="4960938"/>
          <p14:tracePt t="117294" x="4567238" y="4951413"/>
          <p14:tracePt t="117298" x="4586288" y="4951413"/>
          <p14:tracePt t="117301" x="4594225" y="4951413"/>
          <p14:tracePt t="117308" x="4603750" y="4951413"/>
          <p14:tracePt t="117313" x="4622800" y="4951413"/>
          <p14:tracePt t="117318" x="4630738" y="4951413"/>
          <p14:tracePt t="117320" x="4640263" y="4951413"/>
          <p14:tracePt t="117324" x="4649788" y="4943475"/>
          <p14:tracePt t="117332" x="4667250" y="4943475"/>
          <p14:tracePt t="117337" x="4676775" y="4943475"/>
          <p14:tracePt t="117341" x="4686300" y="4943475"/>
          <p14:tracePt t="117346" x="4695825" y="4943475"/>
          <p14:tracePt t="117348" x="4703763" y="4943475"/>
          <p14:tracePt t="117350" x="4713288" y="4943475"/>
          <p14:tracePt t="117357" x="4722813" y="4943475"/>
          <p14:tracePt t="117360" x="4730750" y="4943475"/>
          <p14:tracePt t="117363" x="4740275" y="4943475"/>
          <p14:tracePt t="117366" x="4749800" y="4943475"/>
          <p14:tracePt t="117369" x="4759325" y="4943475"/>
          <p14:tracePt t="117371" x="4767263" y="4943475"/>
          <p14:tracePt t="117376" x="4776788" y="4943475"/>
          <p14:tracePt t="117381" x="4795838" y="4943475"/>
          <p14:tracePt t="117383" x="4803775" y="4943475"/>
          <p14:tracePt t="117385" x="4813300" y="4943475"/>
          <p14:tracePt t="117388" x="4822825" y="4943475"/>
          <p14:tracePt t="117392" x="4832350" y="4943475"/>
          <p14:tracePt t="117397" x="4849813" y="4943475"/>
          <p14:tracePt t="117398" x="4859338" y="4943475"/>
          <p14:tracePt t="117400" x="4868863" y="4943475"/>
          <p14:tracePt t="117404" x="4876800" y="4943475"/>
          <p14:tracePt t="117405" x="4886325" y="4943475"/>
          <p14:tracePt t="117407" x="4905375" y="4943475"/>
          <p14:tracePt t="117414" x="4922838" y="4943475"/>
          <p14:tracePt t="117416" x="4941888" y="4943475"/>
          <p14:tracePt t="117419" x="4949825" y="4943475"/>
          <p14:tracePt t="117420" x="4959350" y="4943475"/>
          <p14:tracePt t="117421" x="4968875" y="4951413"/>
          <p14:tracePt t="117422" x="4978400" y="4951413"/>
          <p14:tracePt t="117425" x="4995863" y="4951413"/>
          <p14:tracePt t="117430" x="5014913" y="4951413"/>
          <p14:tracePt t="117432" x="5032375" y="4951413"/>
          <p14:tracePt t="117434" x="5041900" y="4951413"/>
          <p14:tracePt t="117436" x="5049838" y="4960938"/>
          <p14:tracePt t="117437" x="5059363" y="4960938"/>
          <p14:tracePt t="117439" x="5078413" y="4960938"/>
          <p14:tracePt t="117442" x="5086350" y="4960938"/>
          <p14:tracePt t="117447" x="5114925" y="4970463"/>
          <p14:tracePt t="117449" x="5122863" y="4970463"/>
          <p14:tracePt t="117451" x="5132388" y="4979988"/>
          <p14:tracePt t="117452" x="5141913" y="4979988"/>
          <p14:tracePt t="117456" x="5151438" y="4979988"/>
          <p14:tracePt t="117459" x="5159375" y="4979988"/>
          <p14:tracePt t="117463" x="5159375" y="4987925"/>
          <p14:tracePt t="117465" x="5168900" y="4987925"/>
          <p14:tracePt t="118379" x="5159375" y="4987925"/>
          <p14:tracePt t="118391" x="5151438" y="4987925"/>
          <p14:tracePt t="118414" x="5141913" y="4987925"/>
          <p14:tracePt t="118435" x="5132388" y="4987925"/>
          <p14:tracePt t="118467" x="5122863" y="4987925"/>
          <p14:tracePt t="118490" x="5114925" y="4987925"/>
          <p14:tracePt t="118535" x="5105400" y="4987925"/>
          <p14:tracePt t="119288" x="5095875" y="4987925"/>
          <p14:tracePt t="119307" x="5086350" y="4987925"/>
          <p14:tracePt t="119320" x="5078413" y="4987925"/>
          <p14:tracePt t="119340" x="5068888" y="4987925"/>
          <p14:tracePt t="119426" x="5059363" y="4987925"/>
          <p14:tracePt t="119451" x="5049838" y="4987925"/>
          <p14:tracePt t="123962" x="5049838" y="4997450"/>
          <p14:tracePt t="123968" x="5049838" y="5006975"/>
          <p14:tracePt t="123994" x="5049838" y="5016500"/>
          <p14:tracePt t="124043" x="5049838" y="5024438"/>
          <p14:tracePt t="124155" x="5049838" y="5033963"/>
          <p14:tracePt t="124470" x="5049838" y="5043488"/>
          <p14:tracePt t="124846" x="5049838" y="5053013"/>
          <p14:tracePt t="124896" x="5049838" y="5060950"/>
          <p14:tracePt t="124932" x="5049838" y="5070475"/>
          <p14:tracePt t="124943" x="5049838" y="5080000"/>
          <p14:tracePt t="124960" x="5049838" y="5089525"/>
          <p14:tracePt t="124994" x="5049838" y="5097463"/>
          <p14:tracePt t="125015" x="5049838" y="5106988"/>
          <p14:tracePt t="125045" x="5049838" y="5116513"/>
          <p14:tracePt t="125061" x="5049838" y="5126038"/>
          <p14:tracePt t="125069" x="5049838" y="5133975"/>
          <p14:tracePt t="125075" x="5049838" y="5143500"/>
          <p14:tracePt t="125083" x="5049838" y="5153025"/>
          <p14:tracePt t="125088" x="5049838" y="5160963"/>
          <p14:tracePt t="125103" x="5049838" y="5170488"/>
          <p14:tracePt t="125106" x="5059363" y="5170488"/>
          <p14:tracePt t="125118" x="5059363" y="5180013"/>
          <p14:tracePt t="125213" x="5059363" y="5189538"/>
          <p14:tracePt t="125235" x="5059363" y="5197475"/>
          <p14:tracePt t="125247" x="5059363" y="5207000"/>
          <p14:tracePt t="125286" x="5059363" y="5216525"/>
          <p14:tracePt t="125320" x="5068888" y="5216525"/>
          <p14:tracePt t="125504" x="5068888" y="5226050"/>
          <p14:tracePt t="125525" x="5068888" y="5233988"/>
          <p14:tracePt t="125674" x="5068888" y="5243513"/>
          <p14:tracePt t="125681" x="5078413" y="5253038"/>
          <p14:tracePt t="125685" x="5086350" y="5262563"/>
          <p14:tracePt t="125688" x="5086350" y="5270500"/>
          <p14:tracePt t="125698" x="5095875" y="5280025"/>
          <p14:tracePt t="125702" x="5095875" y="5289550"/>
          <p14:tracePt t="125709" x="5105400" y="5299075"/>
          <p14:tracePt t="125712" x="5114925" y="5316538"/>
          <p14:tracePt t="125716" x="5122863" y="5326063"/>
          <p14:tracePt t="125719" x="5132388" y="5326063"/>
          <p14:tracePt t="125722" x="5141913" y="5343525"/>
          <p14:tracePt t="125725" x="5141913" y="5353050"/>
          <p14:tracePt t="125733" x="5159375" y="5372100"/>
          <p14:tracePt t="125736" x="5178425" y="5389563"/>
          <p14:tracePt t="125740" x="5187950" y="5399088"/>
          <p14:tracePt t="125743" x="5195888" y="5408613"/>
          <p14:tracePt t="125746" x="5195888" y="5426075"/>
          <p14:tracePt t="125749" x="5214938" y="5435600"/>
          <p14:tracePt t="125752" x="5224463" y="5445125"/>
          <p14:tracePt t="125758" x="5232400" y="5472113"/>
          <p14:tracePt t="125762" x="5251450" y="5481638"/>
          <p14:tracePt t="125766" x="5251450" y="5499100"/>
          <p14:tracePt t="125768" x="5260975" y="5518150"/>
          <p14:tracePt t="125770" x="5268913" y="5526088"/>
          <p14:tracePt t="125773" x="5278438" y="5535613"/>
          <p14:tracePt t="125781" x="5297488" y="5572125"/>
          <p14:tracePt t="125787" x="5305425" y="5589588"/>
          <p14:tracePt t="125790" x="5305425" y="5608638"/>
          <p14:tracePt t="125792" x="5314950" y="5626100"/>
          <p14:tracePt t="125795" x="5314950" y="5635625"/>
          <p14:tracePt t="125799" x="5324475" y="5645150"/>
          <p14:tracePt t="125801" x="5334000" y="5654675"/>
          <p14:tracePt t="125803" x="5334000" y="5662613"/>
          <p14:tracePt t="125806" x="5334000" y="5681663"/>
          <p14:tracePt t="125810" x="5334000" y="5691188"/>
          <p14:tracePt t="125812" x="5341938" y="5699125"/>
          <p14:tracePt t="125819" x="5341938" y="5708650"/>
          <p14:tracePt t="125823" x="5351463" y="5718175"/>
          <p14:tracePt t="125824" x="5351463" y="5727700"/>
          <p14:tracePt t="125830" x="5351463" y="5735638"/>
          <p14:tracePt t="125837" x="5351463" y="5745163"/>
          <p14:tracePt t="125864" x="5351463" y="5754688"/>
          <p14:tracePt t="126679" x="5341938" y="5754688"/>
          <p14:tracePt t="126686" x="5334000" y="5754688"/>
          <p14:tracePt t="126693" x="5324475" y="5754688"/>
          <p14:tracePt t="126695" x="5314950" y="5754688"/>
          <p14:tracePt t="126711" x="5305425" y="5754688"/>
          <p14:tracePt t="126757" x="5297488" y="5754688"/>
          <p14:tracePt t="126780" x="5287963" y="5754688"/>
          <p14:tracePt t="126820" x="5278438" y="5754688"/>
          <p14:tracePt t="126826" x="5268913" y="5754688"/>
          <p14:tracePt t="126828" x="5260975" y="5754688"/>
          <p14:tracePt t="126833" x="5251450" y="5754688"/>
          <p14:tracePt t="126835" x="5241925" y="5754688"/>
          <p14:tracePt t="126840" x="5224463" y="5754688"/>
          <p14:tracePt t="126843" x="5214938" y="5754688"/>
          <p14:tracePt t="126845" x="5205413" y="5754688"/>
          <p14:tracePt t="126851" x="5195888" y="5754688"/>
          <p14:tracePt t="126856" x="5178425" y="5754688"/>
          <p14:tracePt t="126859" x="5159375" y="5754688"/>
          <p14:tracePt t="126865" x="5151438" y="5754688"/>
          <p14:tracePt t="126882" x="5141913" y="5754688"/>
          <p14:tracePt t="126884" x="5132388" y="5754688"/>
          <p14:tracePt t="127674" x="5132388" y="5745163"/>
          <p14:tracePt t="127680" x="5122863" y="5745163"/>
          <p14:tracePt t="127683" x="5122863" y="5735638"/>
          <p14:tracePt t="127703" x="5122863" y="5727700"/>
          <p14:tracePt t="127727" x="5122863" y="5718175"/>
          <p14:tracePt t="127773" x="5122863" y="5708650"/>
          <p14:tracePt t="131739" x="5114925" y="5708650"/>
          <p14:tracePt t="131757" x="5105400" y="5708650"/>
          <p14:tracePt t="134652" x="5105400" y="5718175"/>
          <p14:tracePt t="134658" x="5105400" y="5727700"/>
          <p14:tracePt t="134663" x="5105400" y="5735638"/>
          <p14:tracePt t="134669" x="5105400" y="5745163"/>
          <p14:tracePt t="134675" x="5095875" y="5745163"/>
          <p14:tracePt t="134677" x="5095875" y="5754688"/>
          <p14:tracePt t="134692" x="5095875" y="5772150"/>
          <p14:tracePt t="134694" x="5086350" y="5772150"/>
          <p14:tracePt t="134697" x="5086350" y="5781675"/>
          <p14:tracePt t="134699" x="5086350" y="5791200"/>
          <p14:tracePt t="134703" x="5078413" y="5800725"/>
          <p14:tracePt t="134713" x="5068888" y="5808663"/>
          <p14:tracePt t="134715" x="5068888" y="5818188"/>
          <p14:tracePt t="134718" x="5059363" y="5827713"/>
          <p14:tracePt t="134720" x="5059363" y="5837238"/>
          <p14:tracePt t="134723" x="5049838" y="5845175"/>
          <p14:tracePt t="134726" x="5041900" y="5854700"/>
          <p14:tracePt t="134734" x="5032375" y="5900738"/>
          <p14:tracePt t="134736" x="5014913" y="5910263"/>
          <p14:tracePt t="134740" x="5005388" y="5927725"/>
          <p14:tracePt t="134742" x="4995863" y="5937250"/>
          <p14:tracePt t="134746" x="4986338" y="5964238"/>
          <p14:tracePt t="134748" x="4978400" y="5983288"/>
          <p14:tracePt t="134751" x="4978400" y="5991225"/>
          <p14:tracePt t="134754" x="4968875" y="6018213"/>
          <p14:tracePt t="134757" x="4949825" y="6037263"/>
          <p14:tracePt t="134761" x="4932363" y="6083300"/>
          <p14:tracePt t="134763" x="4922838" y="6100763"/>
          <p14:tracePt t="134765" x="4922838" y="6110288"/>
          <p14:tracePt t="134767" x="4913313" y="6137275"/>
          <p14:tracePt t="134772" x="4886325" y="6192838"/>
          <p14:tracePt t="134775" x="4868863" y="6210300"/>
          <p14:tracePt t="134778" x="4868863" y="6237288"/>
          <p14:tracePt t="134779" x="4868863" y="6246813"/>
          <p14:tracePt t="134780" x="4859338" y="6256338"/>
          <p14:tracePt t="134780" x="4859338" y="6265863"/>
          <p14:tracePt t="134783" x="4849813" y="6283325"/>
          <p14:tracePt t="134785" x="4832350" y="6292850"/>
          <p14:tracePt t="134786" x="4822825" y="6310313"/>
          <p14:tracePt t="134788" x="4813300" y="6310313"/>
          <p14:tracePt t="134789" x="4813300" y="6329363"/>
          <p14:tracePt t="134792" x="4795838" y="6338888"/>
          <p14:tracePt t="134794" x="4786313" y="6356350"/>
          <p14:tracePt t="134796" x="4767263" y="6365875"/>
          <p14:tracePt t="134797" x="4767263" y="6375400"/>
          <p14:tracePt t="134800" x="4749800" y="6392863"/>
          <p14:tracePt t="134802" x="4730750" y="6411913"/>
          <p14:tracePt t="134805" x="4713288" y="6429375"/>
          <p14:tracePt t="134809" x="4703763" y="6456363"/>
          <p14:tracePt t="134811" x="4686300" y="6465888"/>
          <p14:tracePt t="134811" x="4686300" y="6475413"/>
          <p14:tracePt t="134813" x="4676775" y="6483350"/>
          <p14:tracePt t="134814" x="4667250" y="6502400"/>
          <p14:tracePt t="134816" x="4667250" y="6519863"/>
          <p14:tracePt t="134817" x="4640263" y="6529388"/>
          <p14:tracePt t="134819" x="4640263" y="6538913"/>
          <p14:tracePt t="134820" x="4640263" y="6548438"/>
          <p14:tracePt t="134822" x="4630738" y="6565900"/>
          <p14:tracePt t="134823" x="4622800" y="6565900"/>
          <p14:tracePt t="134827" x="4594225" y="6592888"/>
          <p14:tracePt t="134828" x="4586288" y="6602413"/>
          <p14:tracePt t="134829" x="4576763" y="6629400"/>
          <p14:tracePt t="134831" x="4567238" y="6629400"/>
          <p14:tracePt t="134832" x="4557713" y="6648450"/>
          <p14:tracePt t="134833" x="4557713" y="6657975"/>
          <p14:tracePt t="134834" x="4549775" y="6657975"/>
          <p14:tracePt t="134835" x="4540250" y="6665913"/>
          <p14:tracePt t="134837" x="4521200" y="6684963"/>
          <p14:tracePt t="134838" x="4521200" y="6694488"/>
          <p14:tracePt t="134839" x="4503738" y="6702425"/>
          <p14:tracePt t="134844" x="4476750" y="6731000"/>
          <p14:tracePt t="134844" x="4467225" y="6738938"/>
          <p14:tracePt t="134846" x="4467225" y="6748463"/>
          <p14:tracePt t="134848" x="4448175" y="6757988"/>
          <p14:tracePt t="134849" x="4430713" y="6775450"/>
          <p14:tracePt t="134850" x="4421188" y="6775450"/>
          <p14:tracePt t="134853" x="4403725" y="6794500"/>
          <p14:tracePt t="134853" x="4394200" y="6794500"/>
          <p14:tracePt t="134854" x="4384675" y="6811963"/>
          <p14:tracePt t="134855" x="4376738" y="6811963"/>
          <p14:tracePt t="134856" x="4357688" y="6831013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9D3A3C43-4D24-468B-AFB2-2FAEEE4552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Block Nested-Loop Join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57E4264-3916-4528-9C49-6A074457E9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2258" y="1164643"/>
            <a:ext cx="7491352" cy="446812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 estimate: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block transfers + 2 *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seeks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block in the inner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is read once for each </a:t>
            </a:r>
            <a:r>
              <a:rPr lang="en-US" altLang="en-US" i="1" dirty="0">
                <a:ea typeface="MS PGothic" panose="020B0600070205080204" pitchFamily="34" charset="-128"/>
              </a:rPr>
              <a:t>block</a:t>
            </a:r>
            <a:r>
              <a:rPr lang="en-US" altLang="en-US" dirty="0">
                <a:ea typeface="MS PGothic" panose="020B0600070205080204" pitchFamily="34" charset="-128"/>
              </a:rPr>
              <a:t> in the outer relation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Best case: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+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+ 2 seeks.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Improvements to nested loop and block nested loop algorithms: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 block nested-loop, use </a:t>
            </a:r>
            <a:r>
              <a:rPr lang="en-US" altLang="en-US" i="1" dirty="0">
                <a:ea typeface="MS PGothic" panose="020B0600070205080204" pitchFamily="34" charset="-128"/>
              </a:rPr>
              <a:t>M - </a:t>
            </a:r>
            <a:r>
              <a:rPr lang="en-US" altLang="en-US" dirty="0">
                <a:ea typeface="MS PGothic" panose="020B0600070205080204" pitchFamily="34" charset="-128"/>
              </a:rPr>
              <a:t>2 disk blocks as blocking unit for outer relations, where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= memory size in blocks; use remaining two blocks to buffer inner relation and output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 Cost =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(M-2)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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</a:t>
            </a:r>
            <a:b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              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(M-2)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If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 attribute forms a key or inner relation, stop inner loop on first match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Scan inner loop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forward and backward alternately</a:t>
            </a:r>
            <a:r>
              <a:rPr lang="en-US" altLang="en-US" dirty="0">
                <a:ea typeface="MS PGothic" panose="020B0600070205080204" pitchFamily="34" charset="-128"/>
              </a:rPr>
              <a:t>, to make use of the blocks remaining in buffer (with LRU replacement)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Use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index on inner relation</a:t>
            </a:r>
            <a:r>
              <a:rPr lang="en-US" altLang="en-US" dirty="0">
                <a:ea typeface="MS PGothic" panose="020B0600070205080204" pitchFamily="34" charset="-128"/>
              </a:rPr>
              <a:t> if available (next slide)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AC6F6974-A8C7-4393-82EB-2846C81D0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Indexed Nested-Loop Join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D40F014-D3E9-4914-80EE-CCDD23D009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79" y="1146887"/>
            <a:ext cx="7217779" cy="450421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Index lookups can replace file scans if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join is an </a:t>
            </a:r>
            <a:r>
              <a:rPr lang="en-US" altLang="en-US" dirty="0" err="1">
                <a:solidFill>
                  <a:srgbClr val="FF0000"/>
                </a:solidFill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-join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natural join</a:t>
            </a:r>
            <a:r>
              <a:rPr lang="en-US" altLang="en-US" dirty="0">
                <a:ea typeface="MS PGothic" panose="020B0600070205080204" pitchFamily="34" charset="-128"/>
              </a:rPr>
              <a:t> and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index </a:t>
            </a:r>
            <a:r>
              <a:rPr lang="en-US" altLang="en-US" dirty="0">
                <a:ea typeface="MS PGothic" panose="020B0600070205080204" pitchFamily="34" charset="-128"/>
              </a:rPr>
              <a:t>is available on the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inner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join attribute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construct an index just to compute a join.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the outer relation </a:t>
            </a:r>
            <a:r>
              <a:rPr lang="en-US" altLang="en-US" i="1" dirty="0">
                <a:ea typeface="MS PGothic" panose="020B0600070205080204" pitchFamily="34" charset="-128"/>
              </a:rPr>
              <a:t>r,</a:t>
            </a:r>
            <a:r>
              <a:rPr lang="en-US" altLang="en-US" dirty="0">
                <a:ea typeface="MS PGothic" panose="020B0600070205080204" pitchFamily="34" charset="-128"/>
              </a:rPr>
              <a:t> use the index to look up tuples in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that satisfy the join condition with tuple </a:t>
            </a:r>
            <a:r>
              <a:rPr lang="en-US" altLang="en-US" i="1" dirty="0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case: buffer has space for only one page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and, for each tuple in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we perform an index lookup on </a:t>
            </a:r>
            <a:r>
              <a:rPr lang="en-US" altLang="en-US" i="1" dirty="0">
                <a:ea typeface="MS PGothic" panose="020B0600070205080204" pitchFamily="34" charset="-128"/>
              </a:rPr>
              <a:t>s.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of the join: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 +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the cost of traversing index and fetching all matching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 for one tuple or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can be estimated as cost of a single selection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using the join condition.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indices are available on join attributes of both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s,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the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relation with fewer tuples as the outer relation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C4F7EECF-E672-4EC7-A229-C16B8BBFB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D2522C3-D90D-4FC0-8084-00D0088674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4501" y="1093788"/>
            <a:ext cx="6925870" cy="1228307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Parsing and translation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Optimization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Evaluation</a:t>
            </a:r>
          </a:p>
        </p:txBody>
      </p:sp>
      <p:pic>
        <p:nvPicPr>
          <p:cNvPr id="9220" name="Picture 11">
            <a:extLst>
              <a:ext uri="{FF2B5EF4-FFF2-40B4-BE49-F238E27FC236}">
                <a16:creationId xmlns:a16="http://schemas.microsoft.com/office/drawing/2014/main" id="{CDACD50C-619F-4E1E-97A1-AEC99C2D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0" y="2299271"/>
            <a:ext cx="5855786" cy="351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07919642-FA67-4D75-B70D-4E3A69362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990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94" x="36513" y="2873375"/>
          <p14:tracePt t="9898" x="53975" y="2873375"/>
          <p14:tracePt t="9899" x="63500" y="2873375"/>
          <p14:tracePt t="9900" x="82550" y="2881313"/>
          <p14:tracePt t="9902" x="109538" y="2881313"/>
          <p14:tracePt t="9904" x="127000" y="2881313"/>
          <p14:tracePt t="9908" x="146050" y="2881313"/>
          <p14:tracePt t="9909" x="173038" y="2881313"/>
          <p14:tracePt t="9912" x="182563" y="2881313"/>
          <p14:tracePt t="9914" x="219075" y="2890838"/>
          <p14:tracePt t="9916" x="246063" y="2900363"/>
          <p14:tracePt t="9918" x="265113" y="2900363"/>
          <p14:tracePt t="9920" x="282575" y="2909888"/>
          <p14:tracePt t="9921" x="292100" y="2909888"/>
          <p14:tracePt t="9923" x="301625" y="2909888"/>
          <p14:tracePt t="9924" x="309563" y="2909888"/>
          <p14:tracePt t="9925" x="319088" y="2909888"/>
          <p14:tracePt t="9926" x="328613" y="2909888"/>
          <p14:tracePt t="9928" x="328613" y="2917825"/>
          <p14:tracePt t="9929" x="346075" y="2917825"/>
          <p14:tracePt t="9931" x="355600" y="2917825"/>
          <p14:tracePt t="9932" x="373063" y="2917825"/>
          <p14:tracePt t="9933" x="382588" y="2917825"/>
          <p14:tracePt t="9934" x="392113" y="2927350"/>
          <p14:tracePt t="9936" x="409575" y="2927350"/>
          <p14:tracePt t="9938" x="419100" y="2927350"/>
          <p14:tracePt t="9939" x="428625" y="2927350"/>
          <p14:tracePt t="9940" x="438150" y="2927350"/>
          <p14:tracePt t="9941" x="446088" y="2927350"/>
          <p14:tracePt t="9943" x="455613" y="2927350"/>
          <p14:tracePt t="9946" x="474663" y="2927350"/>
          <p14:tracePt t="9949" x="482600" y="2927350"/>
          <p14:tracePt t="9951" x="511175" y="2927350"/>
          <p14:tracePt t="9952" x="519113" y="2936875"/>
          <p14:tracePt t="9954" x="528638" y="2946400"/>
          <p14:tracePt t="9955" x="547688" y="2946400"/>
          <p14:tracePt t="9957" x="555625" y="2946400"/>
          <p14:tracePt t="9958" x="565150" y="2946400"/>
          <p14:tracePt t="9959" x="584200" y="2946400"/>
          <p14:tracePt t="9962" x="611188" y="2954338"/>
          <p14:tracePt t="9964" x="620713" y="2954338"/>
          <p14:tracePt t="9965" x="647700" y="2954338"/>
          <p14:tracePt t="9966" x="647700" y="2963863"/>
          <p14:tracePt t="9969" x="665163" y="2963863"/>
          <p14:tracePt t="9971" x="684213" y="2963863"/>
          <p14:tracePt t="9975" x="701675" y="2963863"/>
          <p14:tracePt t="9977" x="711200" y="2963863"/>
          <p14:tracePt t="9980" x="728663" y="2963863"/>
          <p14:tracePt t="9982" x="738188" y="2963863"/>
          <p14:tracePt t="9983" x="765175" y="2973388"/>
          <p14:tracePt t="9986" x="784225" y="2973388"/>
          <p14:tracePt t="9987" x="793750" y="2973388"/>
          <p14:tracePt t="9990" x="811213" y="2973388"/>
          <p14:tracePt t="9996" x="838200" y="2973388"/>
          <p14:tracePt t="9998" x="866775" y="2982913"/>
          <p14:tracePt t="10001" x="884238" y="2982913"/>
          <p14:tracePt t="10005" x="911225" y="2990850"/>
          <p14:tracePt t="10012" x="920750" y="2990850"/>
          <p14:tracePt t="10014" x="939800" y="2990850"/>
          <p14:tracePt t="10017" x="947738" y="2990850"/>
          <p14:tracePt t="10020" x="957263" y="2990850"/>
          <p14:tracePt t="10022" x="966788" y="3000375"/>
          <p14:tracePt t="10025" x="974725" y="3000375"/>
          <p14:tracePt t="10031" x="984250" y="3000375"/>
          <p14:tracePt t="10032" x="984250" y="3009900"/>
          <p14:tracePt t="10036" x="993775" y="3009900"/>
          <p14:tracePt t="10040" x="1003300" y="3009900"/>
          <p14:tracePt t="10046" x="1020763" y="3009900"/>
          <p14:tracePt t="10050" x="1030288" y="3009900"/>
          <p14:tracePt t="10057" x="1039813" y="3009900"/>
          <p14:tracePt t="10060" x="1047750" y="3009900"/>
          <p14:tracePt t="10064" x="1066800" y="3009900"/>
          <p14:tracePt t="10066" x="1076325" y="3009900"/>
          <p14:tracePt t="10068" x="1084263" y="3009900"/>
          <p14:tracePt t="10071" x="1093788" y="3009900"/>
          <p14:tracePt t="10073" x="1112838" y="3009900"/>
          <p14:tracePt t="10075" x="1120775" y="3009900"/>
          <p14:tracePt t="10077" x="1139825" y="3009900"/>
          <p14:tracePt t="10081" x="1166813" y="3017838"/>
          <p14:tracePt t="10082" x="1176338" y="3017838"/>
          <p14:tracePt t="10085" x="1193800" y="3017838"/>
          <p14:tracePt t="10088" x="1212850" y="3017838"/>
          <p14:tracePt t="10091" x="1212850" y="3027363"/>
          <p14:tracePt t="10093" x="1239838" y="3027363"/>
          <p14:tracePt t="10096" x="1258888" y="3027363"/>
          <p14:tracePt t="10098" x="1266825" y="3027363"/>
          <p14:tracePt t="10099" x="1293813" y="3036888"/>
          <p14:tracePt t="10101" x="1303338" y="3036888"/>
          <p14:tracePt t="10102" x="1322388" y="3036888"/>
          <p14:tracePt t="10107" x="1349375" y="3036888"/>
          <p14:tracePt t="10110" x="1376363" y="3036888"/>
          <p14:tracePt t="10113" x="1385888" y="3036888"/>
          <p14:tracePt t="10115" x="1395413" y="3036888"/>
          <p14:tracePt t="10118" x="1403350" y="3036888"/>
          <p14:tracePt t="10121" x="1412875" y="3036888"/>
          <p14:tracePt t="10124" x="1422400" y="3036888"/>
          <p14:tracePt t="10126" x="1449388" y="3036888"/>
          <p14:tracePt t="10128" x="1468438" y="3036888"/>
          <p14:tracePt t="10131" x="1485900" y="3046413"/>
          <p14:tracePt t="10132" x="1495425" y="3046413"/>
          <p14:tracePt t="10134" x="1504950" y="3046413"/>
          <p14:tracePt t="10136" x="1522413" y="3046413"/>
          <p14:tracePt t="10138" x="1541463" y="3046413"/>
          <p14:tracePt t="10140" x="1549400" y="3046413"/>
          <p14:tracePt t="10152" x="1585913" y="3046413"/>
          <p14:tracePt t="10163" x="1595438" y="3046413"/>
          <p14:tracePt t="10166" x="1604963" y="3046413"/>
          <p14:tracePt t="10170" x="1612900" y="3046413"/>
          <p14:tracePt t="10173" x="1631950" y="3046413"/>
          <p14:tracePt t="10179" x="1641475" y="3046413"/>
          <p14:tracePt t="10181" x="1649413" y="3046413"/>
          <p14:tracePt t="10185" x="1658938" y="3046413"/>
          <p14:tracePt t="10190" x="1668463" y="3046413"/>
          <p14:tracePt t="10193" x="1677988" y="3046413"/>
          <p14:tracePt t="10196" x="1685925" y="3046413"/>
          <p14:tracePt t="10198" x="1704975" y="3046413"/>
          <p14:tracePt t="10200" x="1714500" y="3046413"/>
          <p14:tracePt t="10202" x="1731963" y="3046413"/>
          <p14:tracePt t="10206" x="1751013" y="3046413"/>
          <p14:tracePt t="10209" x="1768475" y="3046413"/>
          <p14:tracePt t="10211" x="1795463" y="3046413"/>
          <p14:tracePt t="10223" x="1841500" y="3046413"/>
          <p14:tracePt t="10225" x="1851025" y="3046413"/>
          <p14:tracePt t="10227" x="1860550" y="3046413"/>
          <p14:tracePt t="10231" x="1905000" y="3046413"/>
          <p14:tracePt t="10233" x="1924050" y="3046413"/>
          <p14:tracePt t="10236" x="1931988" y="3046413"/>
          <p14:tracePt t="10237" x="1951038" y="3046413"/>
          <p14:tracePt t="10240" x="1960563" y="3046413"/>
          <p14:tracePt t="10242" x="1987550" y="3046413"/>
          <p14:tracePt t="10246" x="2005013" y="3046413"/>
          <p14:tracePt t="10248" x="2041525" y="3046413"/>
          <p14:tracePt t="10252" x="2051050" y="3046413"/>
          <p14:tracePt t="10254" x="2060575" y="3046413"/>
          <p14:tracePt t="10256" x="2087563" y="3046413"/>
          <p14:tracePt t="10259" x="2106613" y="3046413"/>
          <p14:tracePt t="10262" x="2124075" y="3046413"/>
          <p14:tracePt t="10264" x="2143125" y="3046413"/>
          <p14:tracePt t="10269" x="2160588" y="3046413"/>
          <p14:tracePt t="10270" x="2170113" y="3046413"/>
          <p14:tracePt t="10274" x="2206625" y="3054350"/>
          <p14:tracePt t="10279" x="2214563" y="3054350"/>
          <p14:tracePt t="10282" x="2233613" y="3054350"/>
          <p14:tracePt t="10286" x="2260600" y="3054350"/>
          <p14:tracePt t="10288" x="2270125" y="3063875"/>
          <p14:tracePt t="10289" x="2287588" y="3063875"/>
          <p14:tracePt t="10292" x="2306638" y="3063875"/>
          <p14:tracePt t="10293" x="2316163" y="3063875"/>
          <p14:tracePt t="10296" x="2324100" y="3063875"/>
          <p14:tracePt t="10297" x="2333625" y="3063875"/>
          <p14:tracePt t="10298" x="2343150" y="3063875"/>
          <p14:tracePt t="10301" x="2352675" y="3063875"/>
          <p14:tracePt t="10302" x="2360613" y="3063875"/>
          <p14:tracePt t="10304" x="2370138" y="3063875"/>
          <p14:tracePt t="10305" x="2389188" y="3073400"/>
          <p14:tracePt t="10307" x="2389188" y="3082925"/>
          <p14:tracePt t="10308" x="2406650" y="3082925"/>
          <p14:tracePt t="10313" x="2416175" y="3082925"/>
          <p14:tracePt t="10315" x="2433638" y="3082925"/>
          <p14:tracePt t="10318" x="2470150" y="3082925"/>
          <p14:tracePt t="10321" x="2489200" y="3082925"/>
          <p14:tracePt t="10324" x="2498725" y="3082925"/>
          <p14:tracePt t="10326" x="2525713" y="3082925"/>
          <p14:tracePt t="10327" x="2543175" y="3100388"/>
          <p14:tracePt t="10331" x="2579688" y="3100388"/>
          <p14:tracePt t="10332" x="2589213" y="3100388"/>
          <p14:tracePt t="10335" x="2606675" y="3100388"/>
          <p14:tracePt t="10337" x="2635250" y="3119438"/>
          <p14:tracePt t="10338" x="2652713" y="3119438"/>
          <p14:tracePt t="10341" x="2662238" y="3119438"/>
          <p14:tracePt t="10342" x="2689225" y="3119438"/>
          <p14:tracePt t="10346" x="2708275" y="3127375"/>
          <p14:tracePt t="10348" x="2725738" y="3136900"/>
          <p14:tracePt t="10351" x="2752725" y="3136900"/>
          <p14:tracePt t="10352" x="2771775" y="3146425"/>
          <p14:tracePt t="10355" x="2789238" y="3146425"/>
          <p14:tracePt t="10356" x="2798763" y="3146425"/>
          <p14:tracePt t="10360" x="2808288" y="3146425"/>
          <p14:tracePt t="10364" x="2825750" y="3146425"/>
          <p14:tracePt t="10365" x="2835275" y="3146425"/>
          <p14:tracePt t="10366" x="2844800" y="3146425"/>
          <p14:tracePt t="10369" x="2852738" y="3146425"/>
          <p14:tracePt t="10373" x="2862263" y="3146425"/>
          <p14:tracePt t="10375" x="2871788" y="3155950"/>
          <p14:tracePt t="10376" x="2881313" y="3155950"/>
          <p14:tracePt t="10382" x="2889250" y="3155950"/>
          <p14:tracePt t="10383" x="2898775" y="3155950"/>
          <p14:tracePt t="10390" x="2917825" y="3155950"/>
          <p14:tracePt t="10397" x="2925763" y="3155950"/>
          <p14:tracePt t="10400" x="2925763" y="3163888"/>
          <p14:tracePt t="10404" x="2935288" y="3163888"/>
          <p14:tracePt t="10406" x="2954338" y="3163888"/>
          <p14:tracePt t="10410" x="2962275" y="3163888"/>
          <p14:tracePt t="10413" x="2971800" y="3163888"/>
          <p14:tracePt t="10415" x="2990850" y="3163888"/>
          <p14:tracePt t="10417" x="2998788" y="3163888"/>
          <p14:tracePt t="10420" x="3008313" y="3163888"/>
          <p14:tracePt t="10421" x="3027363" y="3163888"/>
          <p14:tracePt t="10425" x="3035300" y="3163888"/>
          <p14:tracePt t="10427" x="3044825" y="3163888"/>
          <p14:tracePt t="10431" x="3054350" y="3163888"/>
          <p14:tracePt t="10432" x="3071813" y="3163888"/>
          <p14:tracePt t="10434" x="3090863" y="3173413"/>
          <p14:tracePt t="10436" x="3100388" y="3173413"/>
          <p14:tracePt t="10438" x="3117850" y="3173413"/>
          <p14:tracePt t="10439" x="3127375" y="3173413"/>
          <p14:tracePt t="10440" x="3136900" y="3173413"/>
          <p14:tracePt t="10442" x="3144838" y="3173413"/>
          <p14:tracePt t="10446" x="3181350" y="3182938"/>
          <p14:tracePt t="10448" x="3200400" y="3192463"/>
          <p14:tracePt t="10450" x="3217863" y="3192463"/>
          <p14:tracePt t="10452" x="3244850" y="3192463"/>
          <p14:tracePt t="10453" x="3254375" y="3192463"/>
          <p14:tracePt t="10455" x="3273425" y="3192463"/>
          <p14:tracePt t="10456" x="3281363" y="3192463"/>
          <p14:tracePt t="10457" x="3290888" y="3192463"/>
          <p14:tracePt t="10459" x="3327400" y="3200400"/>
          <p14:tracePt t="10461" x="3346450" y="3209925"/>
          <p14:tracePt t="10465" x="3373438" y="3209925"/>
          <p14:tracePt t="10466" x="3400425" y="3209925"/>
          <p14:tracePt t="10468" x="3419475" y="3219450"/>
          <p14:tracePt t="10470" x="3427413" y="3219450"/>
          <p14:tracePt t="10471" x="3436938" y="3219450"/>
          <p14:tracePt t="10473" x="3455988" y="3219450"/>
          <p14:tracePt t="10474" x="3482975" y="3228975"/>
          <p14:tracePt t="10477" x="3500438" y="3228975"/>
          <p14:tracePt t="10480" x="3527425" y="3228975"/>
          <p14:tracePt t="10482" x="3546475" y="3228975"/>
          <p14:tracePt t="10484" x="3563938" y="3228975"/>
          <p14:tracePt t="10485" x="3582988" y="3236913"/>
          <p14:tracePt t="10488" x="3600450" y="3236913"/>
          <p14:tracePt t="10490" x="3619500" y="3236913"/>
          <p14:tracePt t="10492" x="3636963" y="3236913"/>
          <p14:tracePt t="10496" x="3656013" y="3236913"/>
          <p14:tracePt t="10497" x="3665538" y="3236913"/>
          <p14:tracePt t="10500" x="3683000" y="3236913"/>
          <p14:tracePt t="10503" x="3692525" y="3236913"/>
          <p14:tracePt t="10504" x="3709988" y="3236913"/>
          <p14:tracePt t="10507" x="3719513" y="3236913"/>
          <p14:tracePt t="10509" x="3729038" y="3236913"/>
          <p14:tracePt t="10513" x="3738563" y="3236913"/>
          <p14:tracePt t="10514" x="3746500" y="3236913"/>
          <p14:tracePt t="10517" x="3756025" y="3236913"/>
          <p14:tracePt t="10520" x="3765550" y="3236913"/>
          <p14:tracePt t="10522" x="3775075" y="3236913"/>
          <p14:tracePt t="10526" x="3783013" y="3236913"/>
          <p14:tracePt t="10536" x="3792538" y="3236913"/>
          <p14:tracePt t="39967" x="3802063" y="3236913"/>
          <p14:tracePt t="39972" x="3810000" y="3236913"/>
          <p14:tracePt t="39974" x="3829050" y="3228975"/>
          <p14:tracePt t="39976" x="3838575" y="3228975"/>
          <p14:tracePt t="39980" x="3846513" y="3209925"/>
          <p14:tracePt t="39981" x="3856038" y="3209925"/>
          <p14:tracePt t="39983" x="3865563" y="3209925"/>
          <p14:tracePt t="39985" x="3875088" y="3200400"/>
          <p14:tracePt t="39987" x="3883025" y="3200400"/>
          <p14:tracePt t="39988" x="3892550" y="3200400"/>
          <p14:tracePt t="39990" x="3902075" y="3200400"/>
          <p14:tracePt t="39995" x="3929063" y="3182938"/>
          <p14:tracePt t="39998" x="3948113" y="3173413"/>
          <p14:tracePt t="40001" x="3956050" y="3163888"/>
          <p14:tracePt t="40004" x="3965575" y="3163888"/>
          <p14:tracePt t="40006" x="3975100" y="3155950"/>
          <p14:tracePt t="40011" x="3992563" y="3146425"/>
          <p14:tracePt t="40013" x="4002088" y="3146425"/>
          <p14:tracePt t="40014" x="4011613" y="3146425"/>
          <p14:tracePt t="40016" x="4011613" y="3136900"/>
          <p14:tracePt t="40021" x="4029075" y="3127375"/>
          <p14:tracePt t="40022" x="4029075" y="3119438"/>
          <p14:tracePt t="40027" x="4048125" y="3109913"/>
          <p14:tracePt t="40030" x="4057650" y="3100388"/>
          <p14:tracePt t="40032" x="4065588" y="3100388"/>
          <p14:tracePt t="40038" x="4075113" y="3100388"/>
          <p14:tracePt t="40040" x="4075113" y="3090863"/>
          <p14:tracePt t="40044" x="4084638" y="3082925"/>
          <p14:tracePt t="40047" x="4094163" y="3082925"/>
          <p14:tracePt t="40050" x="4102100" y="3073400"/>
          <p14:tracePt t="40053" x="4111625" y="3073400"/>
          <p14:tracePt t="40055" x="4111625" y="3063875"/>
          <p14:tracePt t="40059" x="4121150" y="3063875"/>
          <p14:tracePt t="40063" x="4129088" y="3054350"/>
          <p14:tracePt t="40066" x="4129088" y="3046413"/>
          <p14:tracePt t="40068" x="4138613" y="3046413"/>
          <p14:tracePt t="40071" x="4148138" y="3046413"/>
          <p14:tracePt t="40076" x="4157663" y="3046413"/>
          <p14:tracePt t="40078" x="4165600" y="3036888"/>
          <p14:tracePt t="40087" x="4165600" y="3027363"/>
          <p14:tracePt t="40093" x="4175125" y="3027363"/>
          <p14:tracePt t="40097" x="4184650" y="3027363"/>
          <p14:tracePt t="40199" x="4194175" y="3027363"/>
          <p14:tracePt t="40206" x="4202113" y="3027363"/>
          <p14:tracePt t="40212" x="4211638" y="3027363"/>
          <p14:tracePt t="40215" x="4221163" y="3027363"/>
          <p14:tracePt t="40224" x="4230688" y="3027363"/>
          <p14:tracePt t="40228" x="4238625" y="3036888"/>
          <p14:tracePt t="40236" x="4248150" y="3046413"/>
          <p14:tracePt t="40239" x="4257675" y="3054350"/>
          <p14:tracePt t="40243" x="4257675" y="3063875"/>
          <p14:tracePt t="40246" x="4267200" y="3073400"/>
          <p14:tracePt t="40248" x="4275138" y="3082925"/>
          <p14:tracePt t="40250" x="4275138" y="3090863"/>
          <p14:tracePt t="40255" x="4284663" y="3109913"/>
          <p14:tracePt t="40260" x="4303713" y="3127375"/>
          <p14:tracePt t="40263" x="4321175" y="3155950"/>
          <p14:tracePt t="40266" x="4330700" y="3155950"/>
          <p14:tracePt t="40268" x="4340225" y="3173413"/>
          <p14:tracePt t="40273" x="4357688" y="3192463"/>
          <p14:tracePt t="40276" x="4376738" y="3200400"/>
          <p14:tracePt t="40279" x="4394200" y="3219450"/>
          <p14:tracePt t="40281" x="4403725" y="3228975"/>
          <p14:tracePt t="40284" x="4430713" y="3246438"/>
          <p14:tracePt t="40285" x="4448175" y="3255963"/>
          <p14:tracePt t="40288" x="4457700" y="3265488"/>
          <p14:tracePt t="40291" x="4484688" y="3282950"/>
          <p14:tracePt t="40296" x="4521200" y="3292475"/>
          <p14:tracePt t="40298" x="4549775" y="3309938"/>
          <p14:tracePt t="40300" x="4557713" y="3309938"/>
          <p14:tracePt t="40302" x="4586288" y="3319463"/>
          <p14:tracePt t="40304" x="4603750" y="3328988"/>
          <p14:tracePt t="40306" x="4622800" y="3338513"/>
          <p14:tracePt t="40308" x="4649788" y="3346450"/>
          <p14:tracePt t="40312" x="4713288" y="3365500"/>
          <p14:tracePt t="40314" x="4730750" y="3365500"/>
          <p14:tracePt t="40317" x="4749800" y="3375025"/>
          <p14:tracePt t="40319" x="4786313" y="3382963"/>
          <p14:tracePt t="40322" x="4813300" y="3392488"/>
          <p14:tracePt t="40329" x="4876800" y="3419475"/>
          <p14:tracePt t="40331" x="4913313" y="3429000"/>
          <p14:tracePt t="40332" x="4922838" y="3438525"/>
          <p14:tracePt t="40335" x="4949825" y="3446463"/>
          <p14:tracePt t="40337" x="4978400" y="3455988"/>
          <p14:tracePt t="40340" x="5014913" y="3475038"/>
          <p14:tracePt t="40342" x="5049838" y="3475038"/>
          <p14:tracePt t="40346" x="5086350" y="3492500"/>
          <p14:tracePt t="40348" x="5095875" y="3492500"/>
          <p14:tracePt t="40351" x="5141913" y="3502025"/>
          <p14:tracePt t="40352" x="5151438" y="3511550"/>
          <p14:tracePt t="40354" x="5178425" y="3519488"/>
          <p14:tracePt t="40357" x="5195888" y="3519488"/>
          <p14:tracePt t="40360" x="5232400" y="3529013"/>
          <p14:tracePt t="40363" x="5287963" y="3538538"/>
          <p14:tracePt t="40365" x="5297488" y="3548063"/>
          <p14:tracePt t="40366" x="5314950" y="3548063"/>
          <p14:tracePt t="40368" x="5341938" y="3548063"/>
          <p14:tracePt t="40371" x="5351463" y="3548063"/>
          <p14:tracePt t="40372" x="5368925" y="3548063"/>
          <p14:tracePt t="40376" x="5397500" y="3548063"/>
          <p14:tracePt t="40377" x="5424488" y="3548063"/>
          <p14:tracePt t="40381" x="5451475" y="3548063"/>
          <p14:tracePt t="40383" x="5470525" y="3548063"/>
          <p14:tracePt t="40385" x="5478463" y="3556000"/>
          <p14:tracePt t="40386" x="5487988" y="3556000"/>
          <p14:tracePt t="40387" x="5497513" y="3556000"/>
          <p14:tracePt t="40388" x="5507038" y="3556000"/>
          <p14:tracePt t="40392" x="5514975" y="3556000"/>
          <p14:tracePt t="40394" x="5534025" y="3565525"/>
          <p14:tracePt t="40396" x="5543550" y="3565525"/>
          <p14:tracePt t="40398" x="5561013" y="3565525"/>
          <p14:tracePt t="40400" x="5580063" y="3565525"/>
          <p14:tracePt t="40404" x="5588000" y="3565525"/>
          <p14:tracePt t="40406" x="5597525" y="3565525"/>
          <p14:tracePt t="40409" x="5624513" y="3575050"/>
          <p14:tracePt t="40411" x="5634038" y="3584575"/>
          <p14:tracePt t="40414" x="5653088" y="3584575"/>
          <p14:tracePt t="40416" x="5661025" y="3592513"/>
          <p14:tracePt t="40417" x="5680075" y="3592513"/>
          <p14:tracePt t="40418" x="5688013" y="3592513"/>
          <p14:tracePt t="40421" x="5697538" y="3592513"/>
          <p14:tracePt t="40423" x="5707063" y="3592513"/>
          <p14:tracePt t="40426" x="5734050" y="3602038"/>
          <p14:tracePt t="40428" x="5753100" y="3602038"/>
          <p14:tracePt t="40429" x="5761038" y="3602038"/>
          <p14:tracePt t="40431" x="5770563" y="3602038"/>
          <p14:tracePt t="40434" x="5780088" y="3602038"/>
          <p14:tracePt t="40435" x="5789613" y="3611563"/>
          <p14:tracePt t="40437" x="5807075" y="3611563"/>
          <p14:tracePt t="40440" x="5826125" y="3611563"/>
          <p14:tracePt t="40445" x="5834063" y="3611563"/>
          <p14:tracePt t="40448" x="5843588" y="3611563"/>
          <p14:tracePt t="40451" x="5853113" y="3611563"/>
          <p14:tracePt t="40455" x="5862638" y="3611563"/>
          <p14:tracePt t="40460" x="5870575" y="3611563"/>
          <p14:tracePt t="65530" x="5880100" y="3611563"/>
          <p14:tracePt t="65535" x="5889625" y="3611563"/>
          <p14:tracePt t="65538" x="5899150" y="3611563"/>
          <p14:tracePt t="65543" x="5907088" y="3611563"/>
          <p14:tracePt t="65547" x="5916613" y="3611563"/>
          <p14:tracePt t="65551" x="5926138" y="3611563"/>
          <p14:tracePt t="65558" x="5935663" y="3611563"/>
          <p14:tracePt t="65561" x="5943600" y="3611563"/>
          <p14:tracePt t="65565" x="5953125" y="3611563"/>
          <p14:tracePt t="65568" x="5962650" y="3611563"/>
          <p14:tracePt t="65573" x="5972175" y="3611563"/>
          <p14:tracePt t="65576" x="5980113" y="3611563"/>
          <p14:tracePt t="65591" x="5989638" y="3611563"/>
          <p14:tracePt t="65626" x="5999163" y="3611563"/>
          <p14:tracePt t="65632" x="6007100" y="3611563"/>
          <p14:tracePt t="65636" x="6016625" y="3611563"/>
          <p14:tracePt t="65639" x="6026150" y="3611563"/>
          <p14:tracePt t="65642" x="6035675" y="3611563"/>
          <p14:tracePt t="65647" x="6043613" y="3611563"/>
          <p14:tracePt t="65649" x="6053138" y="3611563"/>
          <p14:tracePt t="65651" x="6062663" y="3611563"/>
          <p14:tracePt t="65653" x="6072188" y="3611563"/>
          <p14:tracePt t="65657" x="6089650" y="3611563"/>
          <p14:tracePt t="65660" x="6099175" y="3611563"/>
          <p14:tracePt t="65662" x="6108700" y="3611563"/>
          <p14:tracePt t="65664" x="6116638" y="3611563"/>
          <p14:tracePt t="65666" x="6135688" y="3611563"/>
          <p14:tracePt t="65671" x="6145213" y="3611563"/>
          <p14:tracePt t="65674" x="6153150" y="3611563"/>
          <p14:tracePt t="65675" x="6162675" y="3611563"/>
          <p14:tracePt t="65676" x="6172200" y="3611563"/>
          <p14:tracePt t="65678" x="6181725" y="3611563"/>
          <p14:tracePt t="65680" x="6189663" y="3611563"/>
          <p14:tracePt t="65682" x="6199188" y="3611563"/>
          <p14:tracePt t="65684" x="6208713" y="3611563"/>
          <p14:tracePt t="65688" x="6218238" y="3621088"/>
          <p14:tracePt t="65690" x="6235700" y="3621088"/>
          <p14:tracePt t="65691" x="6245225" y="3621088"/>
          <p14:tracePt t="65693" x="6254750" y="3621088"/>
          <p14:tracePt t="65696" x="6272213" y="3629025"/>
          <p14:tracePt t="65700" x="6291263" y="3638550"/>
          <p14:tracePt t="65701" x="6308725" y="3638550"/>
          <p14:tracePt t="65706" x="6326188" y="3638550"/>
          <p14:tracePt t="65708" x="6354763" y="3648075"/>
          <p14:tracePt t="65710" x="6381750" y="3648075"/>
          <p14:tracePt t="65713" x="6399213" y="3648075"/>
          <p14:tracePt t="65714" x="6418263" y="3657600"/>
          <p14:tracePt t="65717" x="6427788" y="3657600"/>
          <p14:tracePt t="65719" x="6454775" y="3665538"/>
          <p14:tracePt t="65722" x="6464300" y="3665538"/>
          <p14:tracePt t="65724" x="6500813" y="3665538"/>
          <p14:tracePt t="65727" x="6518275" y="3675063"/>
          <p14:tracePt t="65731" x="6554788" y="3684588"/>
          <p14:tracePt t="65732" x="6573838" y="3684588"/>
          <p14:tracePt t="65734" x="6581775" y="3684588"/>
          <p14:tracePt t="65736" x="6591300" y="3684588"/>
          <p14:tracePt t="65739" x="6618288" y="3694113"/>
          <p14:tracePt t="65742" x="6637338" y="3694113"/>
          <p14:tracePt t="65743" x="6654800" y="3694113"/>
          <p14:tracePt t="65744" x="6664325" y="3694113"/>
          <p14:tracePt t="65746" x="6681788" y="3694113"/>
          <p14:tracePt t="65748" x="6691313" y="3702050"/>
          <p14:tracePt t="65752" x="6710363" y="3702050"/>
          <p14:tracePt t="65756" x="6737350" y="3711575"/>
          <p14:tracePt t="65758" x="6754813" y="3711575"/>
          <p14:tracePt t="65759" x="6764338" y="3711575"/>
          <p14:tracePt t="65761" x="6773863" y="3711575"/>
          <p14:tracePt t="65763" x="6791325" y="3711575"/>
          <p14:tracePt t="65764" x="6800850" y="3711575"/>
          <p14:tracePt t="65766" x="6810375" y="3711575"/>
          <p14:tracePt t="65767" x="6827838" y="3711575"/>
          <p14:tracePt t="65768" x="6837363" y="3721100"/>
          <p14:tracePt t="65771" x="6846888" y="3721100"/>
          <p14:tracePt t="65774" x="6873875" y="3721100"/>
          <p14:tracePt t="65777" x="6892925" y="3730625"/>
          <p14:tracePt t="65778" x="6910388" y="3730625"/>
          <p14:tracePt t="65780" x="6929438" y="3738563"/>
          <p14:tracePt t="65783" x="6937375" y="3738563"/>
          <p14:tracePt t="65784" x="6946900" y="3748088"/>
          <p14:tracePt t="65789" x="6973888" y="3757613"/>
          <p14:tracePt t="65791" x="6983413" y="3757613"/>
          <p14:tracePt t="65793" x="6992938" y="3767138"/>
          <p14:tracePt t="65794" x="7000875" y="3767138"/>
          <p14:tracePt t="65797" x="7010400" y="3775075"/>
          <p14:tracePt t="65801" x="7019925" y="3775075"/>
          <p14:tracePt t="65805" x="7037388" y="3784600"/>
          <p14:tracePt t="65809" x="7046913" y="3784600"/>
          <p14:tracePt t="65814" x="7056438" y="3784600"/>
          <p14:tracePt t="65817" x="7065963" y="3794125"/>
          <p14:tracePt t="65830" x="7065963" y="3803650"/>
          <p14:tracePt t="65836" x="7073900" y="3811588"/>
          <p14:tracePt t="65841" x="7083425" y="3821113"/>
          <p14:tracePt t="65842" x="7083425" y="3830638"/>
          <p14:tracePt t="65846" x="7092950" y="3840163"/>
          <p14:tracePt t="65849" x="7102475" y="3840163"/>
          <p14:tracePt t="65850" x="7102475" y="3848100"/>
          <p14:tracePt t="65852" x="7102475" y="3857625"/>
          <p14:tracePt t="65853" x="7102475" y="3867150"/>
          <p14:tracePt t="65858" x="7110413" y="3894138"/>
          <p14:tracePt t="65859" x="7119938" y="3894138"/>
          <p14:tracePt t="65861" x="7129463" y="3903663"/>
          <p14:tracePt t="65862" x="7129463" y="3911600"/>
          <p14:tracePt t="65864" x="7138988" y="3930650"/>
          <p14:tracePt t="65865" x="7138988" y="3940175"/>
          <p14:tracePt t="65868" x="7146925" y="3957638"/>
          <p14:tracePt t="65872" x="7165975" y="3976688"/>
          <p14:tracePt t="65875" x="7175500" y="3994150"/>
          <p14:tracePt t="65878" x="7175500" y="4013200"/>
          <p14:tracePt t="65881" x="7175500" y="4021138"/>
          <p14:tracePt t="65885" x="7175500" y="4030663"/>
          <p14:tracePt t="65888" x="7183438" y="4049713"/>
          <p14:tracePt t="65891" x="7192963" y="4057650"/>
          <p14:tracePt t="65893" x="7192963" y="4067175"/>
          <p14:tracePt t="65899" x="7192963" y="4076700"/>
          <p14:tracePt t="65900" x="7192963" y="4086225"/>
          <p14:tracePt t="65905" x="7192963" y="4094163"/>
          <p14:tracePt t="65908" x="7192963" y="4103688"/>
          <p14:tracePt t="65911" x="7192963" y="4113213"/>
          <p14:tracePt t="65914" x="7192963" y="4122738"/>
          <p14:tracePt t="65919" x="7192963" y="4130675"/>
          <p14:tracePt t="65924" x="7192963" y="4140200"/>
          <p14:tracePt t="65927" x="7192963" y="4149725"/>
          <p14:tracePt t="65929" x="7192963" y="4159250"/>
          <p14:tracePt t="65932" x="7192963" y="4167188"/>
          <p14:tracePt t="65934" x="7192963" y="4176713"/>
          <p14:tracePt t="65938" x="7183438" y="4186238"/>
          <p14:tracePt t="65941" x="7183438" y="4195763"/>
          <p14:tracePt t="65944" x="7183438" y="4203700"/>
          <p14:tracePt t="65946" x="7183438" y="4213225"/>
          <p14:tracePt t="65949" x="7183438" y="4222750"/>
          <p14:tracePt t="65950" x="7183438" y="4232275"/>
          <p14:tracePt t="65955" x="7183438" y="4240213"/>
          <p14:tracePt t="65957" x="7175500" y="4249738"/>
          <p14:tracePt t="65958" x="7175500" y="4259263"/>
          <p14:tracePt t="65961" x="7175500" y="4268788"/>
          <p14:tracePt t="65962" x="7165975" y="4276725"/>
          <p14:tracePt t="65966" x="7165975" y="4286250"/>
          <p14:tracePt t="65970" x="7156450" y="4295775"/>
          <p14:tracePt t="65973" x="7156450" y="4303713"/>
          <p14:tracePt t="65974" x="7156450" y="4313238"/>
          <p14:tracePt t="65976" x="7156450" y="4322763"/>
          <p14:tracePt t="65978" x="7156450" y="4332288"/>
          <p14:tracePt t="65981" x="7156450" y="4340225"/>
          <p14:tracePt t="65982" x="7146925" y="4349750"/>
          <p14:tracePt t="65985" x="7146925" y="4359275"/>
          <p14:tracePt t="65986" x="7146925" y="4368800"/>
          <p14:tracePt t="65990" x="7146925" y="4386263"/>
          <p14:tracePt t="65993" x="7146925" y="4395788"/>
          <p14:tracePt t="65994" x="7138988" y="4405313"/>
          <p14:tracePt t="65995" x="7138988" y="4413250"/>
          <p14:tracePt t="65997" x="7138988" y="4422775"/>
          <p14:tracePt t="65999" x="7138988" y="4432300"/>
          <p14:tracePt t="66001" x="7138988" y="4441825"/>
          <p14:tracePt t="66006" x="7129463" y="4449763"/>
          <p14:tracePt t="66007" x="7129463" y="4468813"/>
          <p14:tracePt t="66008" x="7129463" y="4478338"/>
          <p14:tracePt t="66010" x="7129463" y="4486275"/>
          <p14:tracePt t="66013" x="7129463" y="4505325"/>
          <p14:tracePt t="66018" x="7129463" y="4522788"/>
          <p14:tracePt t="66020" x="7119938" y="4522788"/>
          <p14:tracePt t="66024" x="7119938" y="4551363"/>
          <p14:tracePt t="66026" x="7110413" y="4559300"/>
          <p14:tracePt t="66031" x="7102475" y="4568825"/>
          <p14:tracePt t="66033" x="7102475" y="4578350"/>
          <p14:tracePt t="66035" x="7102475" y="4587875"/>
          <p14:tracePt t="66039" x="7092950" y="4605338"/>
          <p14:tracePt t="66042" x="7092950" y="4614863"/>
          <p14:tracePt t="66043" x="7083425" y="4614863"/>
          <p14:tracePt t="66044" x="7083425" y="4624388"/>
          <p14:tracePt t="66047" x="7073900" y="4632325"/>
          <p14:tracePt t="66049" x="7073900" y="4641850"/>
          <p14:tracePt t="66051" x="7073900" y="4651375"/>
          <p14:tracePt t="66055" x="7073900" y="4660900"/>
          <p14:tracePt t="66058" x="7073900" y="4668838"/>
          <p14:tracePt t="66059" x="7065963" y="4668838"/>
          <p14:tracePt t="66063" x="7065963" y="4678363"/>
          <p14:tracePt t="66065" x="7056438" y="4687888"/>
          <p14:tracePt t="66069" x="7056438" y="4697413"/>
          <p14:tracePt t="66072" x="7056438" y="4705350"/>
          <p14:tracePt t="66074" x="7046913" y="4714875"/>
          <p14:tracePt t="66078" x="7046913" y="4724400"/>
          <p14:tracePt t="66084" x="7037388" y="4732338"/>
          <p14:tracePt t="66088" x="7037388" y="4741863"/>
          <p14:tracePt t="66091" x="7037388" y="4751388"/>
          <p14:tracePt t="66094" x="7037388" y="4760913"/>
          <p14:tracePt t="66097" x="7029450" y="4768850"/>
          <p14:tracePt t="66106" x="7019925" y="4787900"/>
          <p14:tracePt t="66110" x="7019925" y="4797425"/>
          <p14:tracePt t="66113" x="7019925" y="4805363"/>
          <p14:tracePt t="66117" x="7019925" y="4814888"/>
          <p14:tracePt t="66120" x="7019925" y="4824413"/>
          <p14:tracePt t="66124" x="7010400" y="4824413"/>
          <p14:tracePt t="66125" x="7010400" y="4833938"/>
          <p14:tracePt t="66139" x="7000875" y="4870450"/>
          <p14:tracePt t="66144" x="6983413" y="4887913"/>
          <p14:tracePt t="66148" x="6983413" y="4897438"/>
          <p14:tracePt t="66151" x="6973888" y="4914900"/>
          <p14:tracePt t="66155" x="6973888" y="4924425"/>
          <p14:tracePt t="66157" x="6973888" y="4933950"/>
          <p14:tracePt t="66158" x="6973888" y="4943475"/>
          <p14:tracePt t="66161" x="6973888" y="4951413"/>
          <p14:tracePt t="66163" x="6964363" y="4970463"/>
          <p14:tracePt t="66165" x="6964363" y="4979988"/>
          <p14:tracePt t="66167" x="6956425" y="4997450"/>
          <p14:tracePt t="66169" x="6956425" y="5006975"/>
          <p14:tracePt t="66172" x="6956425" y="5016500"/>
          <p14:tracePt t="66175" x="6946900" y="5043488"/>
          <p14:tracePt t="66177" x="6946900" y="5053013"/>
          <p14:tracePt t="66178" x="6946900" y="5060950"/>
          <p14:tracePt t="66180" x="6937375" y="5070475"/>
          <p14:tracePt t="66183" x="6937375" y="5089525"/>
          <p14:tracePt t="66185" x="6937375" y="5116513"/>
          <p14:tracePt t="66189" x="6929438" y="5126038"/>
          <p14:tracePt t="66191" x="6929438" y="5133975"/>
          <p14:tracePt t="66192" x="6929438" y="5143500"/>
          <p14:tracePt t="66194" x="6929438" y="5153025"/>
          <p14:tracePt t="66197" x="6929438" y="5170488"/>
          <p14:tracePt t="66201" x="6929438" y="5180013"/>
          <p14:tracePt t="66206" x="6929438" y="5189538"/>
          <p14:tracePt t="66209" x="6929438" y="5197475"/>
          <p14:tracePt t="66212" x="6919913" y="5197475"/>
          <p14:tracePt t="66216" x="6919913" y="5207000"/>
          <p14:tracePt t="66226" x="6919913" y="5216525"/>
          <p14:tracePt t="79295" x="6919913" y="5207000"/>
          <p14:tracePt t="79296" x="6910388" y="5207000"/>
          <p14:tracePt t="79300" x="6910388" y="5197475"/>
          <p14:tracePt t="79306" x="6910388" y="5189538"/>
          <p14:tracePt t="79307" x="6900863" y="5189538"/>
          <p14:tracePt t="79313" x="6892925" y="5189538"/>
          <p14:tracePt t="79315" x="6892925" y="5180013"/>
          <p14:tracePt t="79322" x="6883400" y="5170488"/>
          <p14:tracePt t="79325" x="6873875" y="5160963"/>
          <p14:tracePt t="79331" x="6864350" y="5153025"/>
          <p14:tracePt t="79333" x="6856413" y="5143500"/>
          <p14:tracePt t="79338" x="6856413" y="5133975"/>
          <p14:tracePt t="79342" x="6846888" y="5133975"/>
          <p14:tracePt t="79344" x="6846888" y="5126038"/>
          <p14:tracePt t="79348" x="6837363" y="5116513"/>
          <p14:tracePt t="79350" x="6827838" y="5116513"/>
          <p14:tracePt t="79352" x="6827838" y="5106988"/>
          <p14:tracePt t="79355" x="6819900" y="5106988"/>
          <p14:tracePt t="79356" x="6810375" y="5097463"/>
          <p14:tracePt t="79359" x="6810375" y="5089525"/>
          <p14:tracePt t="79362" x="6800850" y="5089525"/>
          <p14:tracePt t="79363" x="6800850" y="5080000"/>
          <p14:tracePt t="79371" x="6791325" y="5070475"/>
          <p14:tracePt t="79375" x="6783388" y="5070475"/>
          <p14:tracePt t="79377" x="6783388" y="5060950"/>
          <p14:tracePt t="79381" x="6773863" y="5053013"/>
          <p14:tracePt t="79385" x="6764338" y="5053013"/>
          <p14:tracePt t="79388" x="6764338" y="5043488"/>
          <p14:tracePt t="79392" x="6754813" y="5033963"/>
          <p14:tracePt t="79397" x="6746875" y="5033963"/>
          <p14:tracePt t="79405" x="6746875" y="5024438"/>
          <p14:tracePt t="79409" x="6746875" y="5016500"/>
          <p14:tracePt t="79411" x="6737350" y="5016500"/>
          <p14:tracePt t="79416" x="6737350" y="5006975"/>
          <p14:tracePt t="79419" x="6727825" y="5006975"/>
          <p14:tracePt t="79422" x="6727825" y="4997450"/>
          <p14:tracePt t="79423" x="6718300" y="4997450"/>
          <p14:tracePt t="79426" x="6718300" y="4987925"/>
          <p14:tracePt t="79429" x="6710363" y="4987925"/>
          <p14:tracePt t="79432" x="6710363" y="4979988"/>
          <p14:tracePt t="79434" x="6700838" y="4979988"/>
          <p14:tracePt t="79438" x="6691313" y="4979988"/>
          <p14:tracePt t="79439" x="6691313" y="4970463"/>
          <p14:tracePt t="79443" x="6691313" y="4960938"/>
          <p14:tracePt t="79448" x="6681788" y="4960938"/>
          <p14:tracePt t="79449" x="6681788" y="4951413"/>
          <p14:tracePt t="79450" x="6673850" y="4951413"/>
          <p14:tracePt t="79453" x="6673850" y="4943475"/>
          <p14:tracePt t="79455" x="6664325" y="4943475"/>
          <p14:tracePt t="79457" x="6664325" y="4933950"/>
          <p14:tracePt t="79460" x="6654800" y="4933950"/>
          <p14:tracePt t="79463" x="6654800" y="4924425"/>
          <p14:tracePt t="79466" x="6645275" y="4924425"/>
          <p14:tracePt t="79472" x="6637338" y="4924425"/>
          <p14:tracePt t="79474" x="6637338" y="4914900"/>
          <p14:tracePt t="79478" x="6637338" y="4906963"/>
          <p14:tracePt t="79480" x="6627813" y="4906963"/>
          <p14:tracePt t="79482" x="6618288" y="4897438"/>
          <p14:tracePt t="79485" x="6618288" y="4887913"/>
          <p14:tracePt t="79487" x="6610350" y="4878388"/>
          <p14:tracePt t="79488" x="6600825" y="4878388"/>
          <p14:tracePt t="79490" x="6591300" y="4870450"/>
          <p14:tracePt t="79493" x="6581775" y="4870450"/>
          <p14:tracePt t="79494" x="6581775" y="4860925"/>
          <p14:tracePt t="79495" x="6573838" y="4860925"/>
          <p14:tracePt t="79496" x="6564313" y="4851400"/>
          <p14:tracePt t="79498" x="6554788" y="4841875"/>
          <p14:tracePt t="79500" x="6545263" y="4833938"/>
          <p14:tracePt t="79503" x="6537325" y="4824413"/>
          <p14:tracePt t="79504" x="6537325" y="4814888"/>
          <p14:tracePt t="79505" x="6527800" y="4814888"/>
          <p14:tracePt t="79506" x="6518275" y="4814888"/>
          <p14:tracePt t="79507" x="6508750" y="4805363"/>
          <p14:tracePt t="79509" x="6500813" y="4797425"/>
          <p14:tracePt t="79510" x="6491288" y="4797425"/>
          <p14:tracePt t="79511" x="6491288" y="4787900"/>
          <p14:tracePt t="79512" x="6481763" y="4787900"/>
          <p14:tracePt t="79514" x="6481763" y="4778375"/>
          <p14:tracePt t="79517" x="6472238" y="4778375"/>
          <p14:tracePt t="79520" x="6464300" y="4768850"/>
          <p14:tracePt t="79521" x="6454775" y="4768850"/>
          <p14:tracePt t="79522" x="6454775" y="4760913"/>
          <p14:tracePt t="79524" x="6445250" y="4760913"/>
          <p14:tracePt t="79529" x="6435725" y="4760913"/>
          <p14:tracePt t="79533" x="6427788" y="4751388"/>
          <p14:tracePt t="79540" x="6427788" y="4741863"/>
          <p14:tracePt t="79547" x="6418263" y="4732338"/>
          <p14:tracePt t="79555" x="6408738" y="4732338"/>
          <p14:tracePt t="79558" x="6408738" y="4724400"/>
          <p14:tracePt t="79561" x="6399213" y="4724400"/>
          <p14:tracePt t="79565" x="6391275" y="4714875"/>
          <p14:tracePt t="79614" x="6381750" y="4714875"/>
          <p14:tracePt t="79618" x="6372225" y="4714875"/>
          <p14:tracePt t="79621" x="6372225" y="4705350"/>
          <p14:tracePt t="79623" x="6372225" y="4697413"/>
          <p14:tracePt t="79628" x="6362700" y="4697413"/>
          <p14:tracePt t="79629" x="6362700" y="4687888"/>
          <p14:tracePt t="79630" x="6354763" y="4687888"/>
          <p14:tracePt t="79637" x="6345238" y="4678363"/>
          <p14:tracePt t="79640" x="6335713" y="4668838"/>
          <p14:tracePt t="79642" x="6326188" y="4668838"/>
          <p14:tracePt t="79649" x="6326188" y="4660900"/>
          <p14:tracePt t="79658" x="6318250" y="4660900"/>
          <p14:tracePt t="79678" x="6308725" y="4651375"/>
          <p14:tracePt t="79690" x="6299200" y="4651375"/>
          <p14:tracePt t="79708" x="6299200" y="4641850"/>
          <p14:tracePt t="79778" x="6291263" y="4641850"/>
          <p14:tracePt t="79792" x="6291263" y="4632325"/>
          <p14:tracePt t="79797" x="6281738" y="4632325"/>
          <p14:tracePt t="79808" x="6272213" y="4624388"/>
          <p14:tracePt t="79821" x="6272213" y="4614863"/>
          <p14:tracePt t="79825" x="6262688" y="4614863"/>
          <p14:tracePt t="79828" x="6262688" y="4605338"/>
          <p14:tracePt t="79833" x="6254750" y="4605338"/>
          <p14:tracePt t="79838" x="6245225" y="4605338"/>
          <p14:tracePt t="79844" x="6245225" y="4595813"/>
          <p14:tracePt t="79848" x="6235700" y="4595813"/>
          <p14:tracePt t="79854" x="6235700" y="4587875"/>
          <p14:tracePt t="79965" x="6226175" y="4587875"/>
          <p14:tracePt t="79969" x="6226175" y="4578350"/>
          <p14:tracePt t="79971" x="6218238" y="4578350"/>
          <p14:tracePt t="79975" x="6218238" y="4568825"/>
          <p14:tracePt t="79981" x="6218238" y="4559300"/>
          <p14:tracePt t="79989" x="6218238" y="4551363"/>
          <p14:tracePt t="80021" x="6208713" y="4541838"/>
          <p14:tracePt t="80037" x="6208713" y="4532313"/>
          <p14:tracePt t="80071" x="6199188" y="4532313"/>
          <p14:tracePt t="80118" x="6199188" y="4522788"/>
          <p14:tracePt t="80125" x="6199188" y="4514850"/>
          <p14:tracePt t="80138" x="6199188" y="4505325"/>
          <p14:tracePt t="80144" x="6189663" y="4505325"/>
          <p14:tracePt t="80147" x="6189663" y="4495800"/>
          <p14:tracePt t="80154" x="6181725" y="4495800"/>
          <p14:tracePt t="80163" x="6181725" y="4486275"/>
          <p14:tracePt t="80172" x="6181725" y="4478338"/>
          <p14:tracePt t="80177" x="6172200" y="4478338"/>
          <p14:tracePt t="80373" x="6172200" y="4468813"/>
          <p14:tracePt t="84888" x="6162675" y="4468813"/>
          <p14:tracePt t="84896" x="6153150" y="4468813"/>
          <p14:tracePt t="84900" x="6153150" y="4459288"/>
          <p14:tracePt t="84907" x="6145213" y="4459288"/>
          <p14:tracePt t="84916" x="6135688" y="4459288"/>
          <p14:tracePt t="84922" x="6135688" y="4449763"/>
          <p14:tracePt t="84923" x="6126163" y="4449763"/>
          <p14:tracePt t="84926" x="6116638" y="4449763"/>
          <p14:tracePt t="84928" x="6108700" y="4449763"/>
          <p14:tracePt t="84933" x="6099175" y="4449763"/>
          <p14:tracePt t="84935" x="6089650" y="4449763"/>
          <p14:tracePt t="84937" x="6080125" y="4441825"/>
          <p14:tracePt t="84938" x="6072188" y="4441825"/>
          <p14:tracePt t="84940" x="6053138" y="4441825"/>
          <p14:tracePt t="84942" x="6053138" y="4432300"/>
          <p14:tracePt t="84944" x="6043613" y="4432300"/>
          <p14:tracePt t="84946" x="6026150" y="4432300"/>
          <p14:tracePt t="84947" x="6026150" y="4422775"/>
          <p14:tracePt t="84948" x="6016625" y="4422775"/>
          <p14:tracePt t="84949" x="6007100" y="4422775"/>
          <p14:tracePt t="84951" x="5999163" y="4422775"/>
          <p14:tracePt t="84953" x="5989638" y="4413250"/>
          <p14:tracePt t="84954" x="5980113" y="4413250"/>
          <p14:tracePt t="84955" x="5972175" y="4413250"/>
          <p14:tracePt t="84956" x="5962650" y="4405313"/>
          <p14:tracePt t="84957" x="5953125" y="4405313"/>
          <p14:tracePt t="84959" x="5935663" y="4395788"/>
          <p14:tracePt t="84960" x="5926138" y="4395788"/>
          <p14:tracePt t="84962" x="5916613" y="4395788"/>
          <p14:tracePt t="84963" x="5907088" y="4386263"/>
          <p14:tracePt t="84965" x="5899150" y="4386263"/>
          <p14:tracePt t="84966" x="5889625" y="4386263"/>
          <p14:tracePt t="84968" x="5870575" y="4386263"/>
          <p14:tracePt t="84971" x="5853113" y="4376738"/>
          <p14:tracePt t="84972" x="5843588" y="4376738"/>
          <p14:tracePt t="84973" x="5834063" y="4376738"/>
          <p14:tracePt t="84975" x="5816600" y="4376738"/>
          <p14:tracePt t="84976" x="5807075" y="4376738"/>
          <p14:tracePt t="84977" x="5797550" y="4368800"/>
          <p14:tracePt t="84980" x="5789613" y="4368800"/>
          <p14:tracePt t="84981" x="5780088" y="4368800"/>
          <p14:tracePt t="84982" x="5770563" y="4359275"/>
          <p14:tracePt t="84984" x="5753100" y="4359275"/>
          <p14:tracePt t="84987" x="5743575" y="4359275"/>
          <p14:tracePt t="84988" x="5734050" y="4359275"/>
          <p14:tracePt t="84989" x="5734050" y="4349750"/>
          <p14:tracePt t="84990" x="5724525" y="4349750"/>
          <p14:tracePt t="84992" x="5707063" y="4349750"/>
          <p14:tracePt t="84993" x="5697538" y="4349750"/>
          <p14:tracePt t="84995" x="5688013" y="4349750"/>
          <p14:tracePt t="84997" x="5670550" y="4340225"/>
          <p14:tracePt t="85001" x="5661025" y="4340225"/>
          <p14:tracePt t="85003" x="5653088" y="4340225"/>
          <p14:tracePt t="85005" x="5643563" y="4340225"/>
          <p14:tracePt t="85008" x="5634038" y="4340225"/>
          <p14:tracePt t="85012" x="5624513" y="4340225"/>
          <p14:tracePt t="85016" x="5616575" y="4340225"/>
          <p14:tracePt t="85079" x="5607050" y="4340225"/>
          <p14:tracePt t="85083" x="5597525" y="4340225"/>
          <p14:tracePt t="85090" x="5580063" y="4340225"/>
          <p14:tracePt t="85096" x="5570538" y="4340225"/>
          <p14:tracePt t="85098" x="5561013" y="4340225"/>
          <p14:tracePt t="85103" x="5551488" y="4340225"/>
          <p14:tracePt t="85106" x="5543550" y="4340225"/>
          <p14:tracePt t="85114" x="5534025" y="4340225"/>
          <p14:tracePt t="85118" x="5524500" y="4340225"/>
          <p14:tracePt t="85127" x="5514975" y="4332288"/>
          <p14:tracePt t="85131" x="5507038" y="4332288"/>
          <p14:tracePt t="85157" x="5497513" y="4332288"/>
          <p14:tracePt t="85249" x="5487988" y="4332288"/>
          <p14:tracePt t="85251" x="5478463" y="4332288"/>
          <p14:tracePt t="85253" x="5470525" y="4332288"/>
          <p14:tracePt t="85255" x="5461000" y="4332288"/>
          <p14:tracePt t="85259" x="5441950" y="4332288"/>
          <p14:tracePt t="85264" x="5434013" y="4332288"/>
          <p14:tracePt t="85266" x="5424488" y="4340225"/>
          <p14:tracePt t="85268" x="5414963" y="4340225"/>
          <p14:tracePt t="85271" x="5405438" y="4340225"/>
          <p14:tracePt t="85272" x="5397500" y="4349750"/>
          <p14:tracePt t="85276" x="5387975" y="4349750"/>
          <p14:tracePt t="85278" x="5378450" y="4349750"/>
          <p14:tracePt t="85281" x="5378450" y="4359275"/>
          <p14:tracePt t="85283" x="5368925" y="4359275"/>
          <p14:tracePt t="85287" x="5360988" y="4359275"/>
          <p14:tracePt t="85289" x="5351463" y="4359275"/>
          <p14:tracePt t="85292" x="5351463" y="4368800"/>
          <p14:tracePt t="85296" x="5341938" y="4368800"/>
          <p14:tracePt t="85298" x="5334000" y="4368800"/>
          <p14:tracePt t="85314" x="5324475" y="4368800"/>
          <p14:tracePt t="85315" x="5324475" y="4376738"/>
          <p14:tracePt t="95057" x="5314950" y="4376738"/>
          <p14:tracePt t="95064" x="5305425" y="4376738"/>
          <p14:tracePt t="95072" x="5297488" y="4376738"/>
          <p14:tracePt t="95078" x="5287963" y="4376738"/>
          <p14:tracePt t="95088" x="5278438" y="4376738"/>
          <p14:tracePt t="95095" x="5268913" y="4376738"/>
          <p14:tracePt t="95103" x="5260975" y="4376738"/>
          <p14:tracePt t="95113" x="5251450" y="4376738"/>
          <p14:tracePt t="95115" x="5251450" y="4368800"/>
          <p14:tracePt t="95121" x="5232400" y="4368800"/>
          <p14:tracePt t="95130" x="5232400" y="4359275"/>
          <p14:tracePt t="95143" x="5214938" y="4349750"/>
          <p14:tracePt t="95148" x="5205413" y="4349750"/>
          <p14:tracePt t="95153" x="5195888" y="4340225"/>
          <p14:tracePt t="95154" x="5187950" y="4340225"/>
          <p14:tracePt t="95158" x="5178425" y="4340225"/>
          <p14:tracePt t="95162" x="5178425" y="4332288"/>
          <p14:tracePt t="95164" x="5168900" y="4332288"/>
          <p14:tracePt t="95169" x="5168900" y="4322763"/>
          <p14:tracePt t="95171" x="5159375" y="4322763"/>
          <p14:tracePt t="95173" x="5151438" y="4322763"/>
          <p14:tracePt t="95175" x="5132388" y="4322763"/>
          <p14:tracePt t="95180" x="5114925" y="4313238"/>
          <p14:tracePt t="95186" x="5095875" y="4313238"/>
          <p14:tracePt t="95189" x="5078413" y="4303713"/>
          <p14:tracePt t="95191" x="5068888" y="4303713"/>
          <p14:tracePt t="95193" x="5059363" y="4303713"/>
          <p14:tracePt t="95195" x="5041900" y="4295775"/>
          <p14:tracePt t="95198" x="5014913" y="4295775"/>
          <p14:tracePt t="95203" x="4995863" y="4286250"/>
          <p14:tracePt t="95206" x="4959350" y="4286250"/>
          <p14:tracePt t="95209" x="4949825" y="4286250"/>
          <p14:tracePt t="95212" x="4941888" y="4286250"/>
          <p14:tracePt t="95213" x="4922838" y="4286250"/>
          <p14:tracePt t="95217" x="4913313" y="4286250"/>
          <p14:tracePt t="95221" x="4895850" y="4276725"/>
          <p14:tracePt t="95224" x="4868863" y="4276725"/>
          <p14:tracePt t="95226" x="4859338" y="4268788"/>
          <p14:tracePt t="95229" x="4832350" y="4268788"/>
          <p14:tracePt t="95232" x="4822825" y="4268788"/>
          <p14:tracePt t="95235" x="4803775" y="4268788"/>
          <p14:tracePt t="95238" x="4795838" y="4268788"/>
          <p14:tracePt t="95240" x="4776788" y="4259263"/>
          <p14:tracePt t="95244" x="4759325" y="4259263"/>
          <p14:tracePt t="95247" x="4740275" y="4259263"/>
          <p14:tracePt t="95253" x="4722813" y="4259263"/>
          <p14:tracePt t="95256" x="4713288" y="4259263"/>
          <p14:tracePt t="95258" x="4703763" y="4259263"/>
          <p14:tracePt t="95259" x="4695825" y="4259263"/>
          <p14:tracePt t="95261" x="4686300" y="4259263"/>
          <p14:tracePt t="95263" x="4676775" y="4249738"/>
          <p14:tracePt t="95265" x="4667250" y="4249738"/>
          <p14:tracePt t="95271" x="4659313" y="4249738"/>
          <p14:tracePt t="95272" x="4649788" y="4249738"/>
          <p14:tracePt t="95274" x="4630738" y="4249738"/>
          <p14:tracePt t="95277" x="4613275" y="4249738"/>
          <p14:tracePt t="95281" x="4603750" y="4249738"/>
          <p14:tracePt t="95285" x="4586288" y="4249738"/>
          <p14:tracePt t="95288" x="4567238" y="4249738"/>
          <p14:tracePt t="95292" x="4557713" y="4249738"/>
          <p14:tracePt t="95294" x="4549775" y="4249738"/>
          <p14:tracePt t="95297" x="4540250" y="4249738"/>
          <p14:tracePt t="95299" x="4530725" y="4249738"/>
          <p14:tracePt t="95303" x="4513263" y="4249738"/>
          <p14:tracePt t="95305" x="4503738" y="4249738"/>
          <p14:tracePt t="95307" x="4484688" y="4249738"/>
          <p14:tracePt t="95311" x="4476750" y="4249738"/>
          <p14:tracePt t="95313" x="4467225" y="4249738"/>
          <p14:tracePt t="95316" x="4457700" y="4249738"/>
          <p14:tracePt t="95321" x="4440238" y="4249738"/>
          <p14:tracePt t="95322" x="4430713" y="4249738"/>
          <p14:tracePt t="95326" x="4421188" y="4249738"/>
          <p14:tracePt t="95329" x="4413250" y="4249738"/>
          <p14:tracePt t="95331" x="4403725" y="4249738"/>
          <p14:tracePt t="95335" x="4376738" y="4249738"/>
          <p14:tracePt t="95339" x="4367213" y="4249738"/>
          <p14:tracePt t="95342" x="4348163" y="4249738"/>
          <p14:tracePt t="95346" x="4330700" y="4249738"/>
          <p14:tracePt t="95348" x="4321175" y="4249738"/>
          <p14:tracePt t="95352" x="4311650" y="4249738"/>
          <p14:tracePt t="95355" x="4294188" y="4249738"/>
          <p14:tracePt t="95357" x="4284663" y="4249738"/>
          <p14:tracePt t="95359" x="4275138" y="4249738"/>
          <p14:tracePt t="95360" x="4257675" y="4249738"/>
          <p14:tracePt t="95364" x="4248150" y="4249738"/>
          <p14:tracePt t="95369" x="4230688" y="4249738"/>
          <p14:tracePt t="95371" x="4211638" y="4249738"/>
          <p14:tracePt t="95373" x="4194175" y="4249738"/>
          <p14:tracePt t="95375" x="4175125" y="4249738"/>
          <p14:tracePt t="95381" x="4165600" y="4249738"/>
          <p14:tracePt t="95383" x="4138613" y="4249738"/>
          <p14:tracePt t="95389" x="4102100" y="4249738"/>
          <p14:tracePt t="95391" x="4094163" y="4249738"/>
          <p14:tracePt t="95393" x="4075113" y="4249738"/>
          <p14:tracePt t="95396" x="4065588" y="4249738"/>
          <p14:tracePt t="95398" x="4038600" y="4249738"/>
          <p14:tracePt t="95402" x="4021138" y="4249738"/>
          <p14:tracePt t="95405" x="4002088" y="4249738"/>
          <p14:tracePt t="95406" x="3992563" y="4249738"/>
          <p14:tracePt t="95412" x="3984625" y="4249738"/>
          <p14:tracePt t="95414" x="3975100" y="4249738"/>
          <p14:tracePt t="95416" x="3965575" y="4249738"/>
          <p14:tracePt t="95419" x="3938588" y="4259263"/>
          <p14:tracePt t="95422" x="3929063" y="4259263"/>
          <p14:tracePt t="95427" x="3911600" y="4259263"/>
          <p14:tracePt t="95432" x="3902075" y="4259263"/>
          <p14:tracePt t="95435" x="3892550" y="4259263"/>
          <p14:tracePt t="95437" x="3883025" y="4268788"/>
          <p14:tracePt t="95440" x="3875088" y="4268788"/>
          <p14:tracePt t="95448" x="3865563" y="4268788"/>
          <p14:tracePt t="95457" x="3856038" y="4268788"/>
          <p14:tracePt t="95459" x="3846513" y="4268788"/>
          <p14:tracePt t="95474" x="3838575" y="4268788"/>
          <p14:tracePt t="95480" x="3829050" y="4268788"/>
          <p14:tracePt t="95494" x="3819525" y="4268788"/>
          <p14:tracePt t="95502" x="3819525" y="4276725"/>
          <p14:tracePt t="95511" x="3810000" y="4276725"/>
          <p14:tracePt t="95515" x="3802063" y="4276725"/>
          <p14:tracePt t="95520" x="3792538" y="4276725"/>
          <p14:tracePt t="95522" x="3783013" y="4276725"/>
          <p14:tracePt t="95525" x="3775075" y="4276725"/>
          <p14:tracePt t="95529" x="3765550" y="4276725"/>
          <p14:tracePt t="95531" x="3756025" y="4276725"/>
          <p14:tracePt t="95534" x="3746500" y="4276725"/>
          <p14:tracePt t="95538" x="3719513" y="4276725"/>
          <p14:tracePt t="95541" x="3702050" y="4276725"/>
          <p14:tracePt t="95545" x="3673475" y="4276725"/>
          <p14:tracePt t="95547" x="3665538" y="4276725"/>
          <p14:tracePt t="95549" x="3656013" y="4276725"/>
          <p14:tracePt t="95553" x="3609975" y="4286250"/>
          <p14:tracePt t="95556" x="3592513" y="4286250"/>
          <p14:tracePt t="95559" x="3563938" y="4295775"/>
          <p14:tracePt t="95561" x="3556000" y="4295775"/>
          <p14:tracePt t="95564" x="3527425" y="4295775"/>
          <p14:tracePt t="95571" x="3482975" y="4295775"/>
          <p14:tracePt t="95574" x="3455988" y="4295775"/>
          <p14:tracePt t="95577" x="3446463" y="4295775"/>
          <p14:tracePt t="95580" x="3419475" y="4295775"/>
          <p14:tracePt t="95582" x="3409950" y="4295775"/>
          <p14:tracePt t="95588" x="3373438" y="4313238"/>
          <p14:tracePt t="95589" x="3363913" y="4313238"/>
          <p14:tracePt t="95591" x="3346450" y="4313238"/>
          <p14:tracePt t="95595" x="3317875" y="4313238"/>
          <p14:tracePt t="95598" x="3300413" y="4313238"/>
          <p14:tracePt t="95603" x="3290888" y="4313238"/>
          <p14:tracePt t="95606" x="3263900" y="4313238"/>
          <p14:tracePt t="95609" x="3244850" y="4313238"/>
          <p14:tracePt t="95612" x="3236913" y="4313238"/>
          <p14:tracePt t="95620" x="3217863" y="4313238"/>
          <p14:tracePt t="95623" x="3200400" y="4313238"/>
          <p14:tracePt t="95626" x="3190875" y="4313238"/>
          <p14:tracePt t="95629" x="3181350" y="4313238"/>
          <p14:tracePt t="95631" x="3181350" y="4322763"/>
          <p14:tracePt t="95636" x="3171825" y="4322763"/>
          <p14:tracePt t="95647" x="3163888" y="4322763"/>
          <p14:tracePt t="95713" x="3154363" y="4322763"/>
          <p14:tracePt t="95722" x="3144838" y="4322763"/>
          <p14:tracePt t="95726" x="3136900" y="4322763"/>
          <p14:tracePt t="95735" x="3127375" y="4322763"/>
          <p14:tracePt t="95743" x="3117850" y="4332288"/>
          <p14:tracePt t="95745" x="3108325" y="4332288"/>
          <p14:tracePt t="95747" x="3108325" y="4340225"/>
          <p14:tracePt t="95752" x="3100388" y="4340225"/>
          <p14:tracePt t="95760" x="3090863" y="4340225"/>
          <p14:tracePt t="95765" x="3081338" y="4340225"/>
          <p14:tracePt t="95770" x="3071813" y="4349750"/>
          <p14:tracePt t="95787" x="3063875" y="4359275"/>
          <p14:tracePt t="95795" x="3054350" y="4359275"/>
          <p14:tracePt t="95797" x="3044825" y="4359275"/>
          <p14:tracePt t="95805" x="3027363" y="4359275"/>
          <p14:tracePt t="95809" x="3017838" y="4359275"/>
          <p14:tracePt t="95819" x="3008313" y="4359275"/>
          <p14:tracePt t="95823" x="2990850" y="4359275"/>
          <p14:tracePt t="95826" x="2981325" y="4359275"/>
          <p14:tracePt t="95832" x="2971800" y="4359275"/>
          <p14:tracePt t="95837" x="2962275" y="4359275"/>
          <p14:tracePt t="95843" x="2954338" y="4359275"/>
          <p14:tracePt t="95853" x="2944813" y="4359275"/>
          <p14:tracePt t="95857" x="2935288" y="4359275"/>
          <p14:tracePt t="95866" x="2925763" y="4359275"/>
          <p14:tracePt t="95875" x="2908300" y="4359275"/>
          <p14:tracePt t="95880" x="2898775" y="4359275"/>
          <p14:tracePt t="95888" x="2889250" y="4359275"/>
          <p14:tracePt t="95891" x="2871788" y="4359275"/>
          <p14:tracePt t="95896" x="2852738" y="4359275"/>
          <p14:tracePt t="95899" x="2844800" y="4359275"/>
          <p14:tracePt t="95903" x="2825750" y="4359275"/>
          <p14:tracePt t="95906" x="2808288" y="4359275"/>
          <p14:tracePt t="95910" x="2798763" y="4359275"/>
          <p14:tracePt t="95912" x="2781300" y="4359275"/>
          <p14:tracePt t="95914" x="2771775" y="4359275"/>
          <p14:tracePt t="95919" x="2762250" y="4359275"/>
          <p14:tracePt t="95922" x="2752725" y="4359275"/>
          <p14:tracePt t="95924" x="2744788" y="4368800"/>
          <p14:tracePt t="95927" x="2735263" y="4368800"/>
          <p14:tracePt t="95932" x="2716213" y="4368800"/>
          <p14:tracePt t="95936" x="2716213" y="4376738"/>
          <p14:tracePt t="95940" x="2708275" y="4376738"/>
          <p14:tracePt t="95946" x="2698750" y="4376738"/>
          <p14:tracePt t="97894" x="2679700" y="4376738"/>
          <p14:tracePt t="97895" x="2671763" y="4376738"/>
          <p14:tracePt t="97901" x="2662238" y="4376738"/>
          <p14:tracePt t="97903" x="2643188" y="4368800"/>
          <p14:tracePt t="97905" x="2635250" y="4368800"/>
          <p14:tracePt t="97911" x="2625725" y="4359275"/>
          <p14:tracePt t="97914" x="2606675" y="4349750"/>
          <p14:tracePt t="97918" x="2589213" y="4349750"/>
          <p14:tracePt t="97922" x="2579688" y="4349750"/>
          <p14:tracePt t="97924" x="2579688" y="4340225"/>
          <p14:tracePt t="97926" x="2579688" y="4332288"/>
          <p14:tracePt t="97928" x="2570163" y="4332288"/>
          <p14:tracePt t="97930" x="2562225" y="4332288"/>
          <p14:tracePt t="97932" x="2552700" y="4332288"/>
          <p14:tracePt t="97937" x="2543175" y="4322763"/>
          <p14:tracePt t="97940" x="2525713" y="4322763"/>
          <p14:tracePt t="97942" x="2516188" y="4322763"/>
          <p14:tracePt t="97945" x="2516188" y="4313238"/>
          <p14:tracePt t="97947" x="2506663" y="4313238"/>
          <p14:tracePt t="97948" x="2498725" y="4313238"/>
          <p14:tracePt t="97953" x="2498725" y="4303713"/>
          <p14:tracePt t="97956" x="2470150" y="4303713"/>
          <p14:tracePt t="97958" x="2470150" y="4286250"/>
          <p14:tracePt t="97959" x="2462213" y="4286250"/>
          <p14:tracePt t="97963" x="2452688" y="4286250"/>
          <p14:tracePt t="97970" x="2452688" y="4276725"/>
          <p14:tracePt t="97972" x="2425700" y="4259263"/>
          <p14:tracePt t="97977" x="2406650" y="4249738"/>
          <p14:tracePt t="97978" x="2397125" y="4249738"/>
          <p14:tracePt t="97981" x="2379663" y="4240213"/>
          <p14:tracePt t="97983" x="2370138" y="4232275"/>
          <p14:tracePt t="97987" x="2360613" y="4222750"/>
          <p14:tracePt t="97988" x="2343150" y="4213225"/>
          <p14:tracePt t="97992" x="2279650" y="4186238"/>
          <p14:tracePt t="97994" x="2260600" y="4176713"/>
          <p14:tracePt t="97996" x="2243138" y="4167188"/>
          <p14:tracePt t="97998" x="2206625" y="4149725"/>
          <p14:tracePt t="98002" x="2170113" y="4130675"/>
          <p14:tracePt t="98007" x="2087563" y="4103688"/>
          <p14:tracePt t="98009" x="2070100" y="4086225"/>
          <p14:tracePt t="98011" x="2060575" y="4086225"/>
          <p14:tracePt t="98014" x="2033588" y="4086225"/>
          <p14:tracePt t="98016" x="2014538" y="4086225"/>
          <p14:tracePt t="98021" x="1951038" y="4057650"/>
          <p14:tracePt t="98023" x="1914525" y="4049713"/>
          <p14:tracePt t="98025" x="1878013" y="4040188"/>
          <p14:tracePt t="98028" x="1860550" y="4030663"/>
          <p14:tracePt t="98030" x="1831975" y="4021138"/>
          <p14:tracePt t="98032" x="1804988" y="4003675"/>
          <p14:tracePt t="98038" x="1741488" y="3976688"/>
          <p14:tracePt t="98041" x="1722438" y="3976688"/>
          <p14:tracePt t="98044" x="1695450" y="3976688"/>
          <p14:tracePt t="98045" x="1677988" y="3957638"/>
          <p14:tracePt t="98047" x="1668463" y="3957638"/>
          <p14:tracePt t="98048" x="1649413" y="3957638"/>
          <p14:tracePt t="98052" x="1612900" y="3940175"/>
          <p14:tracePt t="98053" x="1585913" y="3921125"/>
          <p14:tracePt t="98055" x="1558925" y="3921125"/>
          <p14:tracePt t="98058" x="1531938" y="3894138"/>
          <p14:tracePt t="98061" x="1512888" y="3894138"/>
          <p14:tracePt t="98063" x="1495425" y="3884613"/>
          <p14:tracePt t="98064" x="1485900" y="3884613"/>
          <p14:tracePt t="98067" x="1468438" y="3875088"/>
          <p14:tracePt t="98069" x="1458913" y="3867150"/>
          <p14:tracePt t="98070" x="1439863" y="3857625"/>
          <p14:tracePt t="98071" x="1431925" y="3857625"/>
          <p14:tracePt t="98072" x="1412875" y="3840163"/>
          <p14:tracePt t="98074" x="1403350" y="3840163"/>
          <p14:tracePt t="98075" x="1395413" y="3840163"/>
          <p14:tracePt t="98076" x="1385888" y="3830638"/>
          <p14:tracePt t="98077" x="1376363" y="3830638"/>
          <p14:tracePt t="98079" x="1366838" y="3821113"/>
          <p14:tracePt t="98080" x="1358900" y="3811588"/>
          <p14:tracePt t="98084" x="1322388" y="3803650"/>
          <p14:tracePt t="98086" x="1303338" y="3794125"/>
          <p14:tracePt t="98087" x="1293813" y="3784600"/>
          <p14:tracePt t="98088" x="1266825" y="3784600"/>
          <p14:tracePt t="98091" x="1249363" y="3767138"/>
          <p14:tracePt t="98092" x="1239838" y="3767138"/>
          <p14:tracePt t="98094" x="1230313" y="3757613"/>
          <p14:tracePt t="98096" x="1222375" y="3738563"/>
          <p14:tracePt t="98101" x="1222375" y="3730625"/>
          <p14:tracePt t="98103" x="1193800" y="3711575"/>
          <p14:tracePt t="98105" x="1176338" y="3702050"/>
          <p14:tracePt t="98108" x="1149350" y="3684588"/>
          <p14:tracePt t="98111" x="1139825" y="3675063"/>
          <p14:tracePt t="98113" x="1103313" y="3665538"/>
          <p14:tracePt t="98118" x="1093788" y="3648075"/>
          <p14:tracePt t="98120" x="1057275" y="3629025"/>
          <p14:tracePt t="98122" x="1057275" y="3621088"/>
          <p14:tracePt t="98125" x="1030288" y="3611563"/>
          <p14:tracePt t="98141" x="911225" y="3511550"/>
          <p14:tracePt t="98142" x="903288" y="3502025"/>
          <p14:tracePt t="98144" x="884238" y="3492500"/>
          <p14:tracePt t="98146" x="884238" y="3475038"/>
          <p14:tracePt t="98149" x="866775" y="3455988"/>
          <p14:tracePt t="98153" x="811213" y="3419475"/>
          <p14:tracePt t="98154" x="784225" y="3411538"/>
          <p14:tracePt t="98156" x="747713" y="3375025"/>
          <p14:tracePt t="98158" x="738188" y="3375025"/>
          <p14:tracePt t="98159" x="720725" y="3355975"/>
          <p14:tracePt t="98161" x="701675" y="3328988"/>
          <p14:tracePt t="98164" x="692150" y="3309938"/>
          <p14:tracePt t="98168" x="655638" y="3273425"/>
          <p14:tracePt t="98170" x="620713" y="3236913"/>
          <p14:tracePt t="98172" x="584200" y="3219450"/>
          <p14:tracePt t="98173" x="555625" y="3192463"/>
          <p14:tracePt t="98175" x="519113" y="3163888"/>
          <p14:tracePt t="98178" x="465138" y="3119438"/>
          <p14:tracePt t="98179" x="446088" y="3100388"/>
          <p14:tracePt t="98180" x="419100" y="3082925"/>
          <p14:tracePt t="98182" x="401638" y="3063875"/>
          <p14:tracePt t="98186" x="319088" y="3000375"/>
          <p14:tracePt t="98188" x="301625" y="2990850"/>
          <p14:tracePt t="98189" x="265113" y="2963863"/>
          <p14:tracePt t="98190" x="255588" y="2954338"/>
          <p14:tracePt t="98192" x="228600" y="2936875"/>
          <p14:tracePt t="98193" x="228600" y="2927350"/>
          <p14:tracePt t="98195" x="200025" y="2909888"/>
          <p14:tracePt t="98197" x="155575" y="2873375"/>
          <p14:tracePt t="98199" x="146050" y="2873375"/>
          <p14:tracePt t="98202" x="100013" y="2836863"/>
          <p14:tracePt t="98205" x="82550" y="2817813"/>
          <p14:tracePt t="98206" x="46038" y="2800350"/>
          <p14:tracePt t="98207" x="17463" y="278130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>
            <a:extLst>
              <a:ext uri="{FF2B5EF4-FFF2-40B4-BE49-F238E27FC236}">
                <a16:creationId xmlns:a16="http://schemas.microsoft.com/office/drawing/2014/main" id="{E260B1DB-F028-424C-8475-29B2DDDA2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Example of Nested-Loop Join Costs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CE07011-A9E6-40D9-A07C-CCA35253E4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78" y="1118587"/>
            <a:ext cx="7609099" cy="464711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Compute </a:t>
            </a:r>
            <a:r>
              <a:rPr lang="en-US" altLang="en-US" i="1" dirty="0">
                <a:ea typeface="MS PGothic" panose="020B0600070205080204" pitchFamily="34" charset="-128"/>
              </a:rPr>
              <a:t>student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takes, </a:t>
            </a:r>
            <a:r>
              <a:rPr lang="en-US" altLang="en-US" dirty="0">
                <a:ea typeface="MS PGothic" panose="020B0600070205080204" pitchFamily="34" charset="-128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 as the outer relation.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Let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 have a primary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attribute </a:t>
            </a:r>
            <a:r>
              <a:rPr lang="en-US" altLang="en-US" i="1" dirty="0">
                <a:ea typeface="MS PGothic" panose="020B0600070205080204" pitchFamily="34" charset="-128"/>
              </a:rPr>
              <a:t>ID, </a:t>
            </a:r>
            <a:r>
              <a:rPr lang="en-US" altLang="en-US" dirty="0">
                <a:ea typeface="MS PGothic" panose="020B0600070205080204" pitchFamily="34" charset="-128"/>
              </a:rPr>
              <a:t>which contains 20 entries in each index node.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Since</a:t>
            </a:r>
            <a:r>
              <a:rPr lang="en-US" altLang="en-US" i="1" dirty="0">
                <a:ea typeface="MS PGothic" panose="020B0600070205080204" pitchFamily="34" charset="-128"/>
              </a:rPr>
              <a:t> takes </a:t>
            </a:r>
            <a:r>
              <a:rPr lang="en-US" altLang="en-US" dirty="0">
                <a:ea typeface="MS PGothic" panose="020B0600070205080204" pitchFamily="34" charset="-128"/>
              </a:rPr>
              <a:t>has 10,000 tuples, the height of the tree is 4, and one more access is needed to find the actual data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 has 5000 tuples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Cost of block nested loops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400*100 + 100 =  40,100 block transfers + 2 * 100 = 200 seeks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assuming worst case memory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may be significantly less with more memory</a:t>
            </a:r>
          </a:p>
          <a:p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Cost of indexed nested loops join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100 + 5000 * 5 = 25,100  disk accesses (Each disk access requires one block transfer and one seek).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CPU cost likely to be less than that for block nested loops join 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0543EE86-49A1-4B2E-A768-5258983E9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970AC8B-5F83-483D-AF83-922F8CEC9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5523" y="1260397"/>
            <a:ext cx="7940028" cy="2537305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Sort</a:t>
            </a:r>
            <a:r>
              <a:rPr lang="en-US" altLang="en-US" dirty="0">
                <a:ea typeface="MS PGothic" panose="020B0600070205080204" pitchFamily="34" charset="-128"/>
              </a:rPr>
              <a:t> both relations on their join attribute (if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not already sorted</a:t>
            </a:r>
            <a:r>
              <a:rPr lang="en-US" altLang="en-US" dirty="0">
                <a:ea typeface="MS PGothic" panose="020B0600070205080204" pitchFamily="34" charset="-128"/>
              </a:rPr>
              <a:t> on the join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attributes).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Merge the sorted relations to join them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Join step is similar to the merge stage of the sort-merge algorithm.  </a:t>
            </a:r>
          </a:p>
          <a:p>
            <a:pPr marL="457200" lvl="1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Main difference is handling of duplicate values in join attribute — </a:t>
            </a:r>
          </a:p>
          <a:p>
            <a:pPr marL="457200" lvl="1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every pair with same value on join attribute must be matched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3.   </a:t>
            </a:r>
            <a:r>
              <a:rPr lang="en-US" altLang="en-US" dirty="0">
                <a:ea typeface="MS PGothic" panose="020B0600070205080204" pitchFamily="34" charset="-128"/>
              </a:rPr>
              <a:t>Detailed algorithm in book</a:t>
            </a:r>
          </a:p>
        </p:txBody>
      </p:sp>
      <p:pic>
        <p:nvPicPr>
          <p:cNvPr id="64516" name="Picture 10">
            <a:extLst>
              <a:ext uri="{FF2B5EF4-FFF2-40B4-BE49-F238E27FC236}">
                <a16:creationId xmlns:a16="http://schemas.microsoft.com/office/drawing/2014/main" id="{EB9A4822-0DB7-4C8A-88DB-460E67E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77" y="3284531"/>
            <a:ext cx="3229293" cy="325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19F89AEF-03A2-48B2-BD86-7431C89351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428"/>
    </mc:Choice>
    <mc:Fallback>
      <p:transition spd="slow" advTm="165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2" x="984250" y="2481263"/>
          <p14:tracePt t="635" x="974725" y="2481263"/>
          <p14:tracePt t="651" x="957263" y="2489200"/>
          <p14:tracePt t="665" x="947738" y="2498725"/>
          <p14:tracePt t="666" x="939800" y="2498725"/>
          <p14:tracePt t="712" x="920750" y="2508250"/>
          <p14:tracePt t="741" x="920750" y="2517775"/>
          <p14:tracePt t="757" x="911225" y="2525713"/>
          <p14:tracePt t="786" x="893763" y="2535238"/>
          <p14:tracePt t="817" x="874713" y="2544763"/>
          <p14:tracePt t="848" x="866775" y="2562225"/>
          <p14:tracePt t="24002" x="847725" y="2571750"/>
          <p14:tracePt t="24022" x="838200" y="2581275"/>
          <p14:tracePt t="24100" x="830263" y="2581275"/>
          <p14:tracePt t="24256" x="830263" y="2589213"/>
          <p14:tracePt t="24271" x="830263" y="2625725"/>
          <p14:tracePt t="24288" x="830263" y="2644775"/>
          <p14:tracePt t="24301" x="830263" y="2662238"/>
          <p14:tracePt t="24318" x="838200" y="2698750"/>
          <p14:tracePt t="24333" x="838200" y="2727325"/>
          <p14:tracePt t="24350" x="838200" y="2744788"/>
          <p14:tracePt t="24363" x="847725" y="2754313"/>
          <p14:tracePt t="24383" x="847725" y="2781300"/>
          <p14:tracePt t="24396" x="847725" y="2800350"/>
          <p14:tracePt t="24419" x="847725" y="2817813"/>
          <p14:tracePt t="24432" x="847725" y="2836863"/>
          <p14:tracePt t="24449" x="847725" y="2863850"/>
          <p14:tracePt t="24463" x="847725" y="2890838"/>
          <p14:tracePt t="24479" x="847725" y="2917825"/>
          <p14:tracePt t="24491" x="847725" y="2936875"/>
          <p14:tracePt t="24507" x="847725" y="2963863"/>
          <p14:tracePt t="24519" x="847725" y="2973388"/>
          <p14:tracePt t="24536" x="838200" y="3009900"/>
          <p14:tracePt t="24553" x="838200" y="3063875"/>
          <p14:tracePt t="24567" x="838200" y="3136900"/>
          <p14:tracePt t="24584" x="847725" y="3209925"/>
          <p14:tracePt t="24598" x="857250" y="3265488"/>
          <p14:tracePt t="24616" x="857250" y="3328988"/>
          <p14:tracePt t="24631" x="857250" y="3392488"/>
          <p14:tracePt t="24647" x="866775" y="3455988"/>
          <p14:tracePt t="24663" x="866775" y="3511550"/>
          <p14:tracePt t="24680" x="874713" y="3556000"/>
          <p14:tracePt t="24696" x="874713" y="3592513"/>
          <p14:tracePt t="24713" x="893763" y="3629025"/>
          <p14:tracePt t="24735" x="911225" y="3684588"/>
          <p14:tracePt t="24748" x="930275" y="3702050"/>
          <p14:tracePt t="24767" x="947738" y="3730625"/>
          <p14:tracePt t="24792" x="974725" y="3775075"/>
          <p14:tracePt t="24806" x="1020763" y="3811588"/>
          <p14:tracePt t="24825" x="1076325" y="3867150"/>
          <p14:tracePt t="24840" x="1130300" y="3911600"/>
          <p14:tracePt t="24862" x="1230313" y="3994150"/>
          <p14:tracePt t="24863" x="1249363" y="4003675"/>
          <p14:tracePt t="24887" x="1376363" y="4086225"/>
          <p14:tracePt t="24904" x="1485900" y="4130675"/>
          <p14:tracePt t="24921" x="1576388" y="4176713"/>
          <p14:tracePt t="24922" x="1595438" y="4176713"/>
          <p14:tracePt t="24937" x="1649413" y="4203700"/>
          <p14:tracePt t="24940" x="1658938" y="4203700"/>
          <p14:tracePt t="24964" x="1722438" y="4232275"/>
          <p14:tracePt t="24979" x="1751013" y="4240213"/>
          <p14:tracePt t="24991" x="1778000" y="4240213"/>
          <p14:tracePt t="25005" x="1795463" y="4240213"/>
          <p14:tracePt t="25023" x="1860550" y="4240213"/>
          <p14:tracePt t="25038" x="1941513" y="4259263"/>
          <p14:tracePt t="25051" x="2014538" y="4276725"/>
          <p14:tracePt t="25070" x="2114550" y="4303713"/>
          <p14:tracePt t="25085" x="2187575" y="4313238"/>
          <p14:tracePt t="25098" x="2233613" y="4322763"/>
          <p14:tracePt t="25115" x="2297113" y="4340225"/>
          <p14:tracePt t="25131" x="2343150" y="4359275"/>
          <p14:tracePt t="25146" x="2370138" y="4359275"/>
          <p14:tracePt t="25162" x="2397125" y="4368800"/>
          <p14:tracePt t="25180" x="2433638" y="4376738"/>
          <p14:tracePt t="25201" x="2462213" y="4386263"/>
          <p14:tracePt t="25218" x="2506663" y="4405313"/>
          <p14:tracePt t="25245" x="2543175" y="4422775"/>
          <p14:tracePt t="25259" x="2552700" y="4422775"/>
          <p14:tracePt t="25294" x="2579688" y="4432300"/>
          <p14:tracePt t="25306" x="2598738" y="4432300"/>
          <p14:tracePt t="25326" x="2616200" y="4441825"/>
          <p14:tracePt t="25338" x="2625725" y="4441825"/>
          <p14:tracePt t="25366" x="2643188" y="4441825"/>
          <p14:tracePt t="25380" x="2662238" y="4449763"/>
          <p14:tracePt t="25397" x="2671763" y="4449763"/>
          <p14:tracePt t="25413" x="2679700" y="4449763"/>
          <p14:tracePt t="25513" x="2679700" y="4459288"/>
          <p14:tracePt t="36148" x="2671763" y="4532313"/>
          <p14:tracePt t="36162" x="2725738" y="4668838"/>
          <p14:tracePt t="36181" x="2825750" y="4887913"/>
          <p14:tracePt t="36195" x="2917825" y="5043488"/>
          <p14:tracePt t="36211" x="3017838" y="5180013"/>
          <p14:tracePt t="36229" x="3117850" y="5316538"/>
          <p14:tracePt t="36249" x="3254375" y="5416550"/>
          <p14:tracePt t="36262" x="3327400" y="5462588"/>
          <p14:tracePt t="36278" x="3436938" y="5508625"/>
          <p14:tracePt t="36285" x="3509963" y="5535613"/>
          <p14:tracePt t="36305" x="3709988" y="5589588"/>
          <p14:tracePt t="36328" x="3965575" y="5635625"/>
          <p14:tracePt t="36335" x="4038600" y="5645150"/>
          <p14:tracePt t="36349" x="4211638" y="5681663"/>
          <p14:tracePt t="36367" x="4394200" y="5691188"/>
          <p14:tracePt t="36382" x="4586288" y="5691188"/>
          <p14:tracePt t="36396" x="4730750" y="5635625"/>
          <p14:tracePt t="36412" x="4840288" y="5518150"/>
          <p14:tracePt t="36431" x="4913313" y="5389563"/>
          <p14:tracePt t="36446" x="4932363" y="5299075"/>
          <p14:tracePt t="36462" x="4932363" y="5233988"/>
          <p14:tracePt t="36478" x="4941888" y="5180013"/>
          <p14:tracePt t="36494" x="4949825" y="5133975"/>
          <p14:tracePt t="36516" x="4978400" y="5080000"/>
          <p14:tracePt t="36539" x="4995863" y="5043488"/>
          <p14:tracePt t="36554" x="5014913" y="5016500"/>
          <p14:tracePt t="36571" x="5032375" y="4987925"/>
          <p14:tracePt t="36587" x="5032375" y="4951413"/>
          <p14:tracePt t="36602" x="5041900" y="4906963"/>
          <p14:tracePt t="36619" x="5041900" y="4860925"/>
          <p14:tracePt t="36634" x="5049838" y="4851400"/>
          <p14:tracePt t="36648" x="5049838" y="4841875"/>
          <p14:tracePt t="36663" x="5049838" y="4833938"/>
          <p14:tracePt t="36710" x="5049838" y="4824413"/>
          <p14:tracePt t="37164" x="5049838" y="4814888"/>
          <p14:tracePt t="39160" x="5049838" y="4797425"/>
          <p14:tracePt t="39179" x="5049838" y="4778375"/>
          <p14:tracePt t="39194" x="5049838" y="4760913"/>
          <p14:tracePt t="39211" x="5049838" y="4741863"/>
          <p14:tracePt t="39228" x="5049838" y="4705350"/>
          <p14:tracePt t="39239" x="5049838" y="4697413"/>
          <p14:tracePt t="39255" x="5049838" y="4678363"/>
          <p14:tracePt t="39271" x="5049838" y="4651375"/>
          <p14:tracePt t="39288" x="5041900" y="4624388"/>
          <p14:tracePt t="39301" x="5022850" y="4605338"/>
          <p14:tracePt t="39318" x="5014913" y="4587875"/>
          <p14:tracePt t="39333" x="4995863" y="4551363"/>
          <p14:tracePt t="39351" x="4986338" y="4532313"/>
          <p14:tracePt t="39364" x="4968875" y="4505325"/>
          <p14:tracePt t="39382" x="4949825" y="4478338"/>
          <p14:tracePt t="39396" x="4941888" y="4459288"/>
          <p14:tracePt t="39414" x="4922838" y="4422775"/>
          <p14:tracePt t="39429" x="4895850" y="4386263"/>
          <p14:tracePt t="39443" x="4876800" y="4368800"/>
          <p14:tracePt t="39467" x="4840288" y="4322763"/>
          <p14:tracePt t="39482" x="4832350" y="4313238"/>
          <p14:tracePt t="39498" x="4822825" y="4303713"/>
          <p14:tracePt t="39513" x="4813300" y="4295775"/>
          <p14:tracePt t="39529" x="4795838" y="4286250"/>
          <p14:tracePt t="39544" x="4786313" y="4276725"/>
          <p14:tracePt t="39557" x="4786313" y="4268788"/>
          <p14:tracePt t="39569" x="4767263" y="4268788"/>
          <p14:tracePt t="39600" x="4759325" y="4249738"/>
          <p14:tracePt t="39616" x="4749800" y="4232275"/>
          <p14:tracePt t="39632" x="4730750" y="4213225"/>
          <p14:tracePt t="39649" x="4713288" y="4203700"/>
          <p14:tracePt t="39666" x="4703763" y="4195763"/>
          <p14:tracePt t="39682" x="4695825" y="4176713"/>
          <p14:tracePt t="39699" x="4686300" y="4159250"/>
          <p14:tracePt t="39716" x="4659313" y="4140200"/>
          <p14:tracePt t="39727" x="4649788" y="4130675"/>
          <p14:tracePt t="39743" x="4640263" y="4113213"/>
          <p14:tracePt t="39758" x="4622800" y="4103688"/>
          <p14:tracePt t="39775" x="4622800" y="4094163"/>
          <p14:tracePt t="39790" x="4603750" y="4076700"/>
          <p14:tracePt t="39805" x="4603750" y="4049713"/>
          <p14:tracePt t="39821" x="4586288" y="4040188"/>
          <p14:tracePt t="39837" x="4586288" y="4030663"/>
          <p14:tracePt t="39849" x="4576763" y="4030663"/>
          <p14:tracePt t="39900" x="4576763" y="4021138"/>
          <p14:tracePt t="39927" x="4576763" y="4013200"/>
          <p14:tracePt t="39947" x="4567238" y="4003675"/>
          <p14:tracePt t="40087" x="4567238" y="3994150"/>
          <p14:tracePt t="40098" x="4567238" y="3984625"/>
          <p14:tracePt t="40114" x="4567238" y="3976688"/>
          <p14:tracePt t="40163" x="4567238" y="3967163"/>
          <p14:tracePt t="40183" x="4567238" y="3957638"/>
          <p14:tracePt t="40197" x="4557713" y="3948113"/>
          <p14:tracePt t="40211" x="4549775" y="3948113"/>
          <p14:tracePt t="40232" x="4549775" y="3930650"/>
          <p14:tracePt t="40246" x="4549775" y="3921125"/>
          <p14:tracePt t="40261" x="4549775" y="3911600"/>
          <p14:tracePt t="40369" x="4540250" y="3894138"/>
          <p14:tracePt t="41896" x="4530725" y="3894138"/>
          <p14:tracePt t="42476" x="4549775" y="3894138"/>
          <p14:tracePt t="42494" x="4586288" y="3903663"/>
          <p14:tracePt t="42506" x="4603750" y="3921125"/>
          <p14:tracePt t="42521" x="4659313" y="3930650"/>
          <p14:tracePt t="42538" x="4703763" y="3940175"/>
          <p14:tracePt t="42551" x="4713288" y="3940175"/>
          <p14:tracePt t="42567" x="4730750" y="3940175"/>
          <p14:tracePt t="42582" x="4740275" y="3940175"/>
          <p14:tracePt t="42598" x="4749800" y="3940175"/>
          <p14:tracePt t="42615" x="4759325" y="3940175"/>
          <p14:tracePt t="42631" x="4759325" y="3948113"/>
          <p14:tracePt t="42676" x="4767263" y="3948113"/>
          <p14:tracePt t="42694" x="4786313" y="3948113"/>
          <p14:tracePt t="43075" x="4776788" y="3948113"/>
          <p14:tracePt t="43086" x="4767263" y="3948113"/>
          <p14:tracePt t="43101" x="4759325" y="3948113"/>
          <p14:tracePt t="43119" x="4730750" y="3948113"/>
          <p14:tracePt t="43129" x="4722813" y="3948113"/>
          <p14:tracePt t="43148" x="4695825" y="3930650"/>
          <p14:tracePt t="43162" x="4667250" y="3911600"/>
          <p14:tracePt t="43182" x="4640263" y="3894138"/>
          <p14:tracePt t="43194" x="4622800" y="3894138"/>
          <p14:tracePt t="43215" x="4613275" y="3884613"/>
          <p14:tracePt t="43244" x="4603750" y="3884613"/>
          <p14:tracePt t="43278" x="4576763" y="3884613"/>
          <p14:tracePt t="43288" x="4567238" y="3884613"/>
          <p14:tracePt t="43303" x="4557713" y="3884613"/>
          <p14:tracePt t="43319" x="4549775" y="3884613"/>
          <p14:tracePt t="43363" x="4540250" y="3884613"/>
          <p14:tracePt t="43381" x="4530725" y="3884613"/>
          <p14:tracePt t="43976" x="4503738" y="3884613"/>
          <p14:tracePt t="43995" x="4567238" y="3884613"/>
          <p14:tracePt t="44008" x="4630738" y="3894138"/>
          <p14:tracePt t="44024" x="4686300" y="3903663"/>
          <p14:tracePt t="44038" x="4722813" y="3921125"/>
          <p14:tracePt t="44051" x="4740275" y="3921125"/>
          <p14:tracePt t="44068" x="4767263" y="3940175"/>
          <p14:tracePt t="44093" x="4832350" y="3957638"/>
          <p14:tracePt t="44100" x="4859338" y="3957638"/>
          <p14:tracePt t="44116" x="4905375" y="3967163"/>
          <p14:tracePt t="44132" x="4941888" y="3976688"/>
          <p14:tracePt t="44148" x="4968875" y="3984625"/>
          <p14:tracePt t="44161" x="4978400" y="3984625"/>
          <p14:tracePt t="44184" x="4986338" y="3994150"/>
          <p14:tracePt t="44289" x="4968875" y="3984625"/>
          <p14:tracePt t="44291" x="4968875" y="3976688"/>
          <p14:tracePt t="44292" x="4959350" y="3976688"/>
          <p14:tracePt t="44305" x="4932363" y="3976688"/>
          <p14:tracePt t="44307" x="4922838" y="3976688"/>
          <p14:tracePt t="44326" x="4859338" y="3948113"/>
          <p14:tracePt t="44327" x="4849813" y="3948113"/>
          <p14:tracePt t="44336" x="4813300" y="3930650"/>
          <p14:tracePt t="44348" x="4776788" y="3911600"/>
          <p14:tracePt t="44364" x="4730750" y="3911600"/>
          <p14:tracePt t="44383" x="4703763" y="3903663"/>
          <p14:tracePt t="44397" x="4686300" y="3894138"/>
          <p14:tracePt t="44413" x="4676775" y="3884613"/>
          <p14:tracePt t="44428" x="4649788" y="3875088"/>
          <p14:tracePt t="44447" x="4613275" y="3867150"/>
          <p14:tracePt t="44461" x="4594225" y="3857625"/>
          <p14:tracePt t="44482" x="4576763" y="3857625"/>
          <p14:tracePt t="44852" x="4576763" y="3867150"/>
          <p14:tracePt t="52241" x="4586288" y="3867150"/>
          <p14:tracePt t="52260" x="4594225" y="3867150"/>
          <p14:tracePt t="53558" x="4603750" y="3867150"/>
          <p14:tracePt t="53569" x="4622800" y="3867150"/>
          <p14:tracePt t="53583" x="4649788" y="3867150"/>
          <p14:tracePt t="53600" x="4695825" y="3867150"/>
          <p14:tracePt t="53614" x="4749800" y="3867150"/>
          <p14:tracePt t="53632" x="4859338" y="3867150"/>
          <p14:tracePt t="53646" x="4932363" y="3884613"/>
          <p14:tracePt t="53662" x="5022850" y="3903663"/>
          <p14:tracePt t="53677" x="5059363" y="3903663"/>
          <p14:tracePt t="53692" x="5078413" y="3903663"/>
          <p14:tracePt t="53715" x="5086350" y="3903663"/>
          <p14:tracePt t="54524" x="5095875" y="3903663"/>
          <p14:tracePt t="55800" x="5095875" y="3911600"/>
          <p14:tracePt t="55817" x="5114925" y="3930650"/>
          <p14:tracePt t="55835" x="5132388" y="3940175"/>
          <p14:tracePt t="55848" x="5132388" y="3957638"/>
          <p14:tracePt t="55865" x="5141913" y="3967163"/>
          <p14:tracePt t="55882" x="5151438" y="3967163"/>
          <p14:tracePt t="55928" x="5159375" y="3967163"/>
          <p14:tracePt t="55997" x="5159375" y="3984625"/>
          <p14:tracePt t="56028" x="5168900" y="3984625"/>
          <p14:tracePt t="56178" x="5187950" y="3984625"/>
          <p14:tracePt t="56193" x="5195888" y="3984625"/>
          <p14:tracePt t="56210" x="5214938" y="3984625"/>
          <p14:tracePt t="56226" x="5232400" y="3984625"/>
          <p14:tracePt t="56243" x="5251450" y="3984625"/>
          <p14:tracePt t="56256" x="5260975" y="3984625"/>
          <p14:tracePt t="56270" x="5268913" y="3984625"/>
          <p14:tracePt t="56286" x="5268913" y="3976688"/>
          <p14:tracePt t="56318" x="5278438" y="3976688"/>
          <p14:tracePt t="56403" x="5287963" y="3976688"/>
          <p14:tracePt t="56633" x="5305425" y="3967163"/>
          <p14:tracePt t="56646" x="5314950" y="3967163"/>
          <p14:tracePt t="56663" x="5324475" y="3967163"/>
          <p14:tracePt t="56821" x="5324475" y="3957638"/>
          <p14:tracePt t="58508" x="5324475" y="3976688"/>
          <p14:tracePt t="58527" x="5324475" y="4040188"/>
          <p14:tracePt t="58539" x="5324475" y="4086225"/>
          <p14:tracePt t="58551" x="5324475" y="4122738"/>
          <p14:tracePt t="58568" x="5324475" y="4149725"/>
          <p14:tracePt t="58584" x="5324475" y="4167188"/>
          <p14:tracePt t="58600" x="5324475" y="4176713"/>
          <p14:tracePt t="58644" x="5324475" y="4186238"/>
          <p14:tracePt t="59397" x="5334000" y="4203700"/>
          <p14:tracePt t="59414" x="5341938" y="4213225"/>
          <p14:tracePt t="64381" x="5341938" y="4222750"/>
          <p14:tracePt t="64395" x="5334000" y="4232275"/>
          <p14:tracePt t="64412" x="5324475" y="4232275"/>
          <p14:tracePt t="64428" x="5305425" y="4232275"/>
          <p14:tracePt t="64441" x="5297488" y="4232275"/>
          <p14:tracePt t="64461" x="5287963" y="4232275"/>
          <p14:tracePt t="64528" x="5278438" y="4232275"/>
          <p14:tracePt t="64558" x="5278438" y="4240213"/>
          <p14:tracePt t="64573" x="5224463" y="4249738"/>
          <p14:tracePt t="64593" x="5141913" y="4276725"/>
          <p14:tracePt t="64608" x="5086350" y="4286250"/>
          <p14:tracePt t="64626" x="5041900" y="4295775"/>
          <p14:tracePt t="64648" x="5032375" y="4295775"/>
          <p14:tracePt t="64791" x="5049838" y="4295775"/>
          <p14:tracePt t="64806" x="5105400" y="4295775"/>
          <p14:tracePt t="64818" x="5159375" y="4295775"/>
          <p14:tracePt t="64833" x="5232400" y="4303713"/>
          <p14:tracePt t="64851" x="5334000" y="4313238"/>
          <p14:tracePt t="64865" x="5405438" y="4313238"/>
          <p14:tracePt t="64882" x="5470525" y="4313238"/>
          <p14:tracePt t="64896" x="5487988" y="4313238"/>
          <p14:tracePt t="64911" x="5497513" y="4313238"/>
          <p14:tracePt t="64927" x="5507038" y="4303713"/>
          <p14:tracePt t="65179" x="5405438" y="4303713"/>
          <p14:tracePt t="65196" x="5214938" y="4313238"/>
          <p14:tracePt t="65210" x="5022850" y="4313238"/>
          <p14:tracePt t="65226" x="4813300" y="4313238"/>
          <p14:tracePt t="65242" x="4630738" y="4295775"/>
          <p14:tracePt t="65258" x="4467225" y="4268788"/>
          <p14:tracePt t="65274" x="4376738" y="4259263"/>
          <p14:tracePt t="65291" x="4330700" y="4259263"/>
          <p14:tracePt t="65312" x="4321175" y="4259263"/>
          <p14:tracePt t="65326" x="4303713" y="4259263"/>
          <p14:tracePt t="65345" x="4230688" y="4268788"/>
          <p14:tracePt t="65369" x="4075113" y="4313238"/>
          <p14:tracePt t="65385" x="3975100" y="4332288"/>
          <p14:tracePt t="65402" x="3902075" y="4332288"/>
          <p14:tracePt t="65414" x="3865563" y="4332288"/>
          <p14:tracePt t="65428" x="3838575" y="4332288"/>
          <p14:tracePt t="65492" x="3829050" y="4332288"/>
          <p14:tracePt t="65508" x="3810000" y="4332288"/>
          <p14:tracePt t="65526" x="3783013" y="4332288"/>
          <p14:tracePt t="65543" x="3738563" y="4332288"/>
          <p14:tracePt t="65552" x="3709988" y="4322763"/>
          <p14:tracePt t="65566" x="3656013" y="4303713"/>
          <p14:tracePt t="65584" x="3600450" y="4286250"/>
          <p14:tracePt t="65599" x="3556000" y="4259263"/>
          <p14:tracePt t="65616" x="3490913" y="4240213"/>
          <p14:tracePt t="65631" x="3446463" y="4222750"/>
          <p14:tracePt t="65645" x="3400425" y="4203700"/>
          <p14:tracePt t="65663" x="3346450" y="4186238"/>
          <p14:tracePt t="65676" x="3327400" y="4186238"/>
          <p14:tracePt t="65693" x="3281363" y="4176713"/>
          <p14:tracePt t="65709" x="3236913" y="4167188"/>
          <p14:tracePt t="65728" x="3200400" y="4159250"/>
          <p14:tracePt t="65742" x="3171825" y="4149725"/>
          <p14:tracePt t="65758" x="3144838" y="4140200"/>
          <p14:tracePt t="65781" x="3117850" y="4130675"/>
          <p14:tracePt t="65795" x="3100388" y="4130675"/>
          <p14:tracePt t="65812" x="3081338" y="4122738"/>
          <p14:tracePt t="65825" x="3063875" y="4113213"/>
          <p14:tracePt t="65840" x="3054350" y="4113213"/>
          <p14:tracePt t="65849" x="3035300" y="4103688"/>
          <p14:tracePt t="65866" x="3027363" y="4094163"/>
          <p14:tracePt t="65881" x="3017838" y="4094163"/>
          <p14:tracePt t="65945" x="3017838" y="4086225"/>
          <p14:tracePt t="65961" x="3008313" y="4076700"/>
          <p14:tracePt t="65977" x="2998788" y="4049713"/>
          <p14:tracePt t="65994" x="2990850" y="4030663"/>
          <p14:tracePt t="66011" x="2990850" y="4013200"/>
          <p14:tracePt t="66022" x="2990850" y="3984625"/>
          <p14:tracePt t="66042" x="2990850" y="3967163"/>
          <p14:tracePt t="66059" x="2990850" y="3957638"/>
          <p14:tracePt t="66596" x="2990850" y="4021138"/>
          <p14:tracePt t="66616" x="3008313" y="4103688"/>
          <p14:tracePt t="66631" x="3027363" y="4149725"/>
          <p14:tracePt t="66647" x="3054350" y="4195763"/>
          <p14:tracePt t="66663" x="3071813" y="4240213"/>
          <p14:tracePt t="66680" x="3117850" y="4286250"/>
          <p14:tracePt t="66692" x="3136900" y="4313238"/>
          <p14:tracePt t="66711" x="3154363" y="4332288"/>
          <p14:tracePt t="66726" x="3163888" y="4340225"/>
          <p14:tracePt t="66912" x="3181350" y="4340225"/>
          <p14:tracePt t="66929" x="3227388" y="4340225"/>
          <p14:tracePt t="66944" x="3300413" y="4340225"/>
          <p14:tracePt t="66960" x="3346450" y="4340225"/>
          <p14:tracePt t="66976" x="3390900" y="4340225"/>
          <p14:tracePt t="66992" x="3400425" y="4340225"/>
          <p14:tracePt t="67009" x="3419475" y="4340225"/>
          <p14:tracePt t="67026" x="3427413" y="4340225"/>
          <p14:tracePt t="67041" x="3436938" y="4340225"/>
          <p14:tracePt t="67059" x="3446463" y="4332288"/>
          <p14:tracePt t="67449" x="3473450" y="4332288"/>
          <p14:tracePt t="67463" x="3509963" y="4332288"/>
          <p14:tracePt t="67481" x="3563938" y="4332288"/>
          <p14:tracePt t="67494" x="3609975" y="4332288"/>
          <p14:tracePt t="67508" x="3646488" y="4332288"/>
          <p14:tracePt t="67525" x="3692525" y="4340225"/>
          <p14:tracePt t="67541" x="3729038" y="4359275"/>
          <p14:tracePt t="67558" x="3765550" y="4359275"/>
          <p14:tracePt t="67568" x="3775075" y="4359275"/>
          <p14:tracePt t="67663" x="3783013" y="4359275"/>
          <p14:tracePt t="67849" x="3792538" y="4359275"/>
          <p14:tracePt t="67913" x="3802063" y="4359275"/>
          <p14:tracePt t="68773" x="3829050" y="4359275"/>
          <p14:tracePt t="68774" x="3838575" y="4359275"/>
          <p14:tracePt t="68791" x="3883025" y="4359275"/>
          <p14:tracePt t="68804" x="3911600" y="4359275"/>
          <p14:tracePt t="68822" x="3984625" y="4359275"/>
          <p14:tracePt t="68833" x="4029075" y="4359275"/>
          <p14:tracePt t="68850" x="4102100" y="4368800"/>
          <p14:tracePt t="68865" x="4138613" y="4368800"/>
          <p14:tracePt t="68882" x="4165600" y="4376738"/>
          <p14:tracePt t="68911" x="4175125" y="4376738"/>
          <p14:tracePt t="68944" x="4184650" y="4376738"/>
          <p14:tracePt t="68960" x="4211638" y="4376738"/>
          <p14:tracePt t="68975" x="4230688" y="4376738"/>
          <p14:tracePt t="68991" x="4248150" y="4376738"/>
          <p14:tracePt t="69008" x="4257675" y="4376738"/>
          <p14:tracePt t="69061" x="4267200" y="4376738"/>
          <p14:tracePt t="69076" x="4284663" y="4376738"/>
          <p14:tracePt t="69091" x="4321175" y="4376738"/>
          <p14:tracePt t="69094" x="4330700" y="4376738"/>
          <p14:tracePt t="69107" x="4394200" y="4368800"/>
          <p14:tracePt t="69118" x="4467225" y="4368800"/>
          <p14:tracePt t="69131" x="4567238" y="4368800"/>
          <p14:tracePt t="69146" x="4730750" y="4368800"/>
          <p14:tracePt t="69162" x="4913313" y="4376738"/>
          <p14:tracePt t="69178" x="5078413" y="4376738"/>
          <p14:tracePt t="69195" x="5205413" y="4376738"/>
          <p14:tracePt t="69208" x="5260975" y="4376738"/>
          <p14:tracePt t="69224" x="5297488" y="4376738"/>
          <p14:tracePt t="69241" x="5324475" y="4359275"/>
          <p14:tracePt t="69261" x="5341938" y="4340225"/>
          <p14:tracePt t="69275" x="5351463" y="4340225"/>
          <p14:tracePt t="69476" x="5360988" y="4340225"/>
          <p14:tracePt t="69492" x="5378450" y="4340225"/>
          <p14:tracePt t="69509" x="5434013" y="4332288"/>
          <p14:tracePt t="69525" x="5497513" y="4332288"/>
          <p14:tracePt t="69536" x="5543550" y="4332288"/>
          <p14:tracePt t="69555" x="5616575" y="4332288"/>
          <p14:tracePt t="69571" x="5670550" y="4332288"/>
          <p14:tracePt t="69586" x="5697538" y="4332288"/>
          <p14:tracePt t="69597" x="5707063" y="4332288"/>
          <p14:tracePt t="69629" x="5724525" y="4332288"/>
          <p14:tracePt t="69647" x="5753100" y="4332288"/>
          <p14:tracePt t="69663" x="5780088" y="4332288"/>
          <p14:tracePt t="69680" x="5826125" y="4340225"/>
          <p14:tracePt t="69697" x="5853113" y="4340225"/>
          <p14:tracePt t="69713" x="5870575" y="4340225"/>
          <p14:tracePt t="69756" x="5880100" y="4340225"/>
          <p14:tracePt t="70278" x="5862638" y="4349750"/>
          <p14:tracePt t="70292" x="5834063" y="4359275"/>
          <p14:tracePt t="70302" x="5797550" y="4368800"/>
          <p14:tracePt t="70321" x="5753100" y="4376738"/>
          <p14:tracePt t="70322" x="5743575" y="4376738"/>
          <p14:tracePt t="70332" x="5734050" y="4386263"/>
          <p14:tracePt t="70349" x="5724525" y="4395788"/>
          <p14:tracePt t="70365" x="5716588" y="4395788"/>
          <p14:tracePt t="70556" x="5716588" y="4386263"/>
          <p14:tracePt t="70567" x="5716588" y="4376738"/>
          <p14:tracePt t="70584" x="5716588" y="4349750"/>
          <p14:tracePt t="70597" x="5716588" y="4332288"/>
          <p14:tracePt t="70614" x="5716588" y="4322763"/>
          <p14:tracePt t="70644" x="5716588" y="4313238"/>
          <p14:tracePt t="70865" x="5697538" y="4313238"/>
          <p14:tracePt t="70881" x="5643563" y="4313238"/>
          <p14:tracePt t="70895" x="5580063" y="4322763"/>
          <p14:tracePt t="70913" x="5461000" y="4340225"/>
          <p14:tracePt t="70928" x="5314950" y="4359275"/>
          <p14:tracePt t="70943" x="5141913" y="4359275"/>
          <p14:tracePt t="70960" x="4949825" y="4359275"/>
          <p14:tracePt t="70975" x="4813300" y="4349750"/>
          <p14:tracePt t="70991" x="4713288" y="4349750"/>
          <p14:tracePt t="71007" x="4640263" y="4340225"/>
          <p14:tracePt t="71024" x="4586288" y="4340225"/>
          <p14:tracePt t="71040" x="4530725" y="4340225"/>
          <p14:tracePt t="71062" x="4484688" y="4340225"/>
          <p14:tracePt t="71077" x="4448175" y="4340225"/>
          <p14:tracePt t="71095" x="4403725" y="4340225"/>
          <p14:tracePt t="71115" x="4340225" y="4340225"/>
          <p14:tracePt t="71131" x="4275138" y="4332288"/>
          <p14:tracePt t="71146" x="4202113" y="4322763"/>
          <p14:tracePt t="71162" x="4129088" y="4322763"/>
          <p14:tracePt t="71177" x="4065588" y="4313238"/>
          <p14:tracePt t="71195" x="4011613" y="4295775"/>
          <p14:tracePt t="71208" x="3984625" y="4295775"/>
          <p14:tracePt t="71224" x="3948113" y="4276725"/>
          <p14:tracePt t="71240" x="3929063" y="4276725"/>
          <p14:tracePt t="71261" x="3875088" y="4268788"/>
          <p14:tracePt t="71277" x="3819525" y="4259263"/>
          <p14:tracePt t="71293" x="3783013" y="4249738"/>
          <p14:tracePt t="71323" x="3775075" y="4249738"/>
          <p14:tracePt t="71400" x="3792538" y="4249738"/>
          <p14:tracePt t="71413" x="3856038" y="4249738"/>
          <p14:tracePt t="71414" x="3865563" y="4249738"/>
          <p14:tracePt t="71415" x="3875088" y="4249738"/>
          <p14:tracePt t="71429" x="3992563" y="4249738"/>
          <p14:tracePt t="71444" x="4165600" y="4276725"/>
          <p14:tracePt t="71465" x="4394200" y="4303713"/>
          <p14:tracePt t="71478" x="4484688" y="4303713"/>
          <p14:tracePt t="71479" x="4494213" y="4303713"/>
          <p14:tracePt t="71493" x="4540250" y="4303713"/>
          <p14:tracePt t="71511" x="4567238" y="4303713"/>
          <p14:tracePt t="71554" x="4576763" y="4303713"/>
          <p14:tracePt t="71591" x="4586288" y="4303713"/>
          <p14:tracePt t="71618" x="4594225" y="4303713"/>
          <p14:tracePt t="71652" x="4622800" y="4295775"/>
          <p14:tracePt t="71662" x="4630738" y="4295775"/>
          <p14:tracePt t="71677" x="4667250" y="4295775"/>
          <p14:tracePt t="71693" x="4722813" y="4286250"/>
          <p14:tracePt t="71707" x="4749800" y="4286250"/>
          <p14:tracePt t="71726" x="4786313" y="4286250"/>
          <p14:tracePt t="71751" x="4822825" y="4286250"/>
          <p14:tracePt t="71775" x="4840288" y="4286250"/>
          <p14:tracePt t="71791" x="4876800" y="4286250"/>
          <p14:tracePt t="71807" x="4913313" y="4286250"/>
          <p14:tracePt t="71825" x="4949825" y="4286250"/>
          <p14:tracePt t="71839" x="4978400" y="4276725"/>
          <p14:tracePt t="71857" x="5005388" y="4276725"/>
          <p14:tracePt t="71871" x="5022850" y="4276725"/>
          <p14:tracePt t="71887" x="5041900" y="4276725"/>
          <p14:tracePt t="71900" x="5059363" y="4276725"/>
          <p14:tracePt t="71916" x="5068888" y="4276725"/>
          <p14:tracePt t="71976" x="5086350" y="4276725"/>
          <p14:tracePt t="71990" x="5095875" y="4286250"/>
          <p14:tracePt t="72012" x="5122863" y="4286250"/>
          <p14:tracePt t="72026" x="5141913" y="4295775"/>
          <p14:tracePt t="72040" x="5159375" y="4303713"/>
          <p14:tracePt t="72059" x="5205413" y="4313238"/>
          <p14:tracePt t="72068" x="5232400" y="4313238"/>
          <p14:tracePt t="72070" x="5241925" y="4313238"/>
          <p14:tracePt t="72083" x="5260975" y="4322763"/>
          <p14:tracePt t="72099" x="5287963" y="4322763"/>
          <p14:tracePt t="72115" x="5297488" y="4322763"/>
          <p14:tracePt t="72132" x="5305425" y="4332288"/>
          <p14:tracePt t="72160" x="5314950" y="4332288"/>
          <p14:tracePt t="72178" x="5334000" y="4332288"/>
          <p14:tracePt t="72227" x="5341938" y="4340225"/>
          <p14:tracePt t="72275" x="5351463" y="4340225"/>
          <p14:tracePt t="72382" x="5360988" y="4340225"/>
          <p14:tracePt t="72894" x="5378450" y="4340225"/>
          <p14:tracePt t="72907" x="5414963" y="4340225"/>
          <p14:tracePt t="72926" x="5424488" y="4349750"/>
          <p14:tracePt t="73506" x="5434013" y="4349750"/>
          <p14:tracePt t="75678" x="5434013" y="4368800"/>
          <p14:tracePt t="75694" x="5434013" y="4395788"/>
          <p14:tracePt t="75707" x="5424488" y="4413250"/>
          <p14:tracePt t="75727" x="5424488" y="4432300"/>
          <p14:tracePt t="75740" x="5424488" y="4459288"/>
          <p14:tracePt t="75756" x="5424488" y="4478338"/>
          <p14:tracePt t="75773" x="5424488" y="4514850"/>
          <p14:tracePt t="75791" x="5424488" y="4551363"/>
          <p14:tracePt t="75805" x="5424488" y="4578350"/>
          <p14:tracePt t="75824" x="5424488" y="4605338"/>
          <p14:tracePt t="75844" x="5424488" y="4624388"/>
          <p14:tracePt t="75875" x="5424488" y="4641850"/>
          <p14:tracePt t="75888" x="5424488" y="4651375"/>
          <p14:tracePt t="75905" x="5424488" y="4660900"/>
          <p14:tracePt t="75917" x="5424488" y="4668838"/>
          <p14:tracePt t="75944" x="5424488" y="4678363"/>
          <p14:tracePt t="76005" x="5434013" y="4678363"/>
          <p14:tracePt t="76023" x="5434013" y="4687888"/>
          <p14:tracePt t="76078" x="5434013" y="4697413"/>
          <p14:tracePt t="76525" x="5405438" y="4697413"/>
          <p14:tracePt t="76541" x="5305425" y="4697413"/>
          <p14:tracePt t="76556" x="5224463" y="4687888"/>
          <p14:tracePt t="76574" x="5041900" y="4660900"/>
          <p14:tracePt t="76583" x="4913313" y="4632325"/>
          <p14:tracePt t="76601" x="4586288" y="4551363"/>
          <p14:tracePt t="76603" x="4549775" y="4541838"/>
          <p14:tracePt t="76604" x="4530725" y="4532313"/>
          <p14:tracePt t="76623" x="4238625" y="4478338"/>
          <p14:tracePt t="76630" x="4129088" y="4459288"/>
          <p14:tracePt t="76644" x="3956050" y="4405313"/>
          <p14:tracePt t="76663" x="3802063" y="4359275"/>
          <p14:tracePt t="76676" x="3738563" y="4332288"/>
          <p14:tracePt t="76693" x="3709988" y="4322763"/>
          <p14:tracePt t="76740" x="3702050" y="4313238"/>
          <p14:tracePt t="76757" x="3656013" y="4286250"/>
          <p14:tracePt t="76774" x="3592513" y="4240213"/>
          <p14:tracePt t="76788" x="3536950" y="4203700"/>
          <p14:tracePt t="76805" x="3482975" y="4159250"/>
          <p14:tracePt t="76817" x="3455988" y="4140200"/>
          <p14:tracePt t="76834" x="3427413" y="4113213"/>
          <p14:tracePt t="76835" x="3419475" y="4103688"/>
          <p14:tracePt t="76847" x="3390900" y="4086225"/>
          <p14:tracePt t="76864" x="3363913" y="4067175"/>
          <p14:tracePt t="76881" x="3354388" y="4049713"/>
          <p14:tracePt t="76898" x="3346450" y="4049713"/>
          <p14:tracePt t="76911" x="3336925" y="4040188"/>
          <p14:tracePt t="76927" x="3327400" y="4040188"/>
          <p14:tracePt t="76975" x="3317875" y="4030663"/>
          <p14:tracePt t="76991" x="3309938" y="4030663"/>
          <p14:tracePt t="77009" x="3290888" y="4013200"/>
          <p14:tracePt t="77022" x="3281363" y="4003675"/>
          <p14:tracePt t="77040" x="3273425" y="3994150"/>
          <p14:tracePt t="77056" x="3263900" y="3984625"/>
          <p14:tracePt t="77073" x="3254375" y="3984625"/>
          <p14:tracePt t="77197" x="3254375" y="3976688"/>
          <p14:tracePt t="77211" x="3244850" y="3976688"/>
          <p14:tracePt t="77275" x="3244850" y="3967163"/>
          <p14:tracePt t="77430" x="3236913" y="3994150"/>
          <p14:tracePt t="77445" x="3227388" y="4030663"/>
          <p14:tracePt t="77463" x="3227388" y="4094163"/>
          <p14:tracePt t="77479" x="3217863" y="4140200"/>
          <p14:tracePt t="77497" x="3217863" y="4195763"/>
          <p14:tracePt t="77512" x="3217863" y="4249738"/>
          <p14:tracePt t="77527" x="3217863" y="4295775"/>
          <p14:tracePt t="77538" x="3217863" y="4322763"/>
          <p14:tracePt t="77555" x="3217863" y="4368800"/>
          <p14:tracePt t="77573" x="3217863" y="4413250"/>
          <p14:tracePt t="77584" x="3217863" y="4432300"/>
          <p14:tracePt t="77585" x="3217863" y="4441825"/>
          <p14:tracePt t="77605" x="3217863" y="4468813"/>
          <p14:tracePt t="77614" x="3217863" y="4486275"/>
          <p14:tracePt t="77634" x="3217863" y="4505325"/>
          <p14:tracePt t="77644" x="3217863" y="4514850"/>
          <p14:tracePt t="77661" x="3227388" y="4514850"/>
          <p14:tracePt t="77677" x="3227388" y="4532313"/>
          <p14:tracePt t="77694" x="3227388" y="4551363"/>
          <p14:tracePt t="77709" x="3227388" y="4559300"/>
          <p14:tracePt t="77723" x="3227388" y="4568825"/>
          <p14:tracePt t="77744" x="3236913" y="4568825"/>
          <p14:tracePt t="77897" x="3244850" y="4568825"/>
          <p14:tracePt t="77912" x="3244850" y="4578350"/>
          <p14:tracePt t="77926" x="3263900" y="4595813"/>
          <p14:tracePt t="77945" x="3281363" y="4624388"/>
          <p14:tracePt t="77960" x="3300413" y="4641850"/>
          <p14:tracePt t="77978" x="3317875" y="4660900"/>
          <p14:tracePt t="78114" x="3336925" y="4668838"/>
          <p14:tracePt t="78446" x="3373438" y="4651375"/>
          <p14:tracePt t="78447" x="3373438" y="4641850"/>
          <p14:tracePt t="78462" x="3409950" y="4624388"/>
          <p14:tracePt t="78478" x="3473450" y="4595813"/>
          <p14:tracePt t="78491" x="3536950" y="4587875"/>
          <p14:tracePt t="78514" x="3775075" y="4587875"/>
          <p14:tracePt t="78515" x="3792538" y="4587875"/>
          <p14:tracePt t="78527" x="3992563" y="4587875"/>
          <p14:tracePt t="78539" x="4138613" y="4587875"/>
          <p14:tracePt t="78557" x="4467225" y="4624388"/>
          <p14:tracePt t="78573" x="4713288" y="4668838"/>
          <p14:tracePt t="78590" x="4840288" y="4687888"/>
          <p14:tracePt t="78606" x="4895850" y="4687888"/>
          <p14:tracePt t="78623" x="4922838" y="4687888"/>
          <p14:tracePt t="78646" x="4941888" y="4697413"/>
          <p14:tracePt t="78661" x="4949825" y="4697413"/>
          <p14:tracePt t="78678" x="4978400" y="4697413"/>
          <p14:tracePt t="78692" x="4986338" y="4697413"/>
          <p14:tracePt t="78709" x="5005388" y="4697413"/>
          <p14:tracePt t="78725" x="5014913" y="4697413"/>
          <p14:tracePt t="78756" x="5022850" y="4697413"/>
          <p14:tracePt t="78772" x="5032375" y="4697413"/>
          <p14:tracePt t="78789" x="5041900" y="4697413"/>
          <p14:tracePt t="78802" x="5049838" y="4697413"/>
          <p14:tracePt t="78817" x="5078413" y="4678363"/>
          <p14:tracePt t="78818" x="5078413" y="4668838"/>
          <p14:tracePt t="78835" x="5086350" y="4660900"/>
          <p14:tracePt t="78850" x="5105400" y="4641850"/>
          <p14:tracePt t="78863" x="5122863" y="4632325"/>
          <p14:tracePt t="78880" x="5141913" y="4624388"/>
          <p14:tracePt t="78894" x="5159375" y="4614863"/>
          <p14:tracePt t="78910" x="5178425" y="4614863"/>
          <p14:tracePt t="78927" x="5195888" y="4614863"/>
          <p14:tracePt t="78944" x="5224463" y="4605338"/>
          <p14:tracePt t="78957" x="5241925" y="4605338"/>
          <p14:tracePt t="78976" x="5278438" y="4605338"/>
          <p14:tracePt t="78990" x="5297488" y="4605338"/>
          <p14:tracePt t="79006" x="5314950" y="4605338"/>
          <p14:tracePt t="79023" x="5334000" y="4605338"/>
          <p14:tracePt t="79200" x="5341938" y="4605338"/>
          <p14:tracePt t="79211" x="5351463" y="4605338"/>
          <p14:tracePt t="79227" x="5360988" y="4605338"/>
          <p14:tracePt t="79272" x="5368925" y="4605338"/>
          <p14:tracePt t="79322" x="5368925" y="4614863"/>
          <p14:tracePt t="79416" x="5387975" y="4614863"/>
          <p14:tracePt t="79442" x="5397500" y="4614863"/>
          <p14:tracePt t="80209" x="5397500" y="4624388"/>
          <p14:tracePt t="80223" x="5387975" y="4632325"/>
          <p14:tracePt t="80241" x="5368925" y="4651375"/>
          <p14:tracePt t="80256" x="5360988" y="4660900"/>
          <p14:tracePt t="80326" x="5341938" y="4660900"/>
          <p14:tracePt t="80340" x="5334000" y="4668838"/>
          <p14:tracePt t="80359" x="5305425" y="4678363"/>
          <p14:tracePt t="80374" x="5251450" y="4697413"/>
          <p14:tracePt t="80390" x="5195888" y="4705350"/>
          <p14:tracePt t="80408" x="5105400" y="4714875"/>
          <p14:tracePt t="80412" x="5086350" y="4724400"/>
          <p14:tracePt t="80440" x="4822825" y="4724400"/>
          <p14:tracePt t="80442" x="4813300" y="4724400"/>
          <p14:tracePt t="80444" x="4786313" y="4724400"/>
          <p14:tracePt t="80445" x="4767263" y="4724400"/>
          <p14:tracePt t="80446" x="4759325" y="4724400"/>
          <p14:tracePt t="80448" x="4740275" y="4724400"/>
          <p14:tracePt t="80450" x="4713288" y="4724400"/>
          <p14:tracePt t="80452" x="4703763" y="4724400"/>
          <p14:tracePt t="80455" x="4676775" y="4724400"/>
          <p14:tracePt t="80457" x="4640263" y="4724400"/>
          <p14:tracePt t="80458" x="4622800" y="4724400"/>
          <p14:tracePt t="80459" x="4613275" y="4724400"/>
          <p14:tracePt t="80484" x="4394200" y="4705350"/>
          <p14:tracePt t="80501" x="4294188" y="4687888"/>
          <p14:tracePt t="80503" x="4284663" y="4687888"/>
          <p14:tracePt t="80507" x="4275138" y="4687888"/>
          <p14:tracePt t="80531" x="4230688" y="4678363"/>
          <p14:tracePt t="80544" x="4221163" y="4678363"/>
          <p14:tracePt t="80568" x="4184650" y="4668838"/>
          <p14:tracePt t="80587" x="4111625" y="4651375"/>
          <p14:tracePt t="80599" x="4094163" y="4651375"/>
          <p14:tracePt t="80614" x="4075113" y="4651375"/>
          <p14:tracePt t="80631" x="4065588" y="4651375"/>
          <p14:tracePt t="80647" x="4057650" y="4651375"/>
          <p14:tracePt t="80661" x="4048125" y="4651375"/>
          <p14:tracePt t="80678" x="4002088" y="4641850"/>
          <p14:tracePt t="80693" x="3984625" y="4632325"/>
          <p14:tracePt t="80710" x="3948113" y="4632325"/>
          <p14:tracePt t="80723" x="3938588" y="4624388"/>
          <p14:tracePt t="80926" x="3938588" y="4614863"/>
          <p14:tracePt t="80943" x="3984625" y="4595813"/>
          <p14:tracePt t="80957" x="4048125" y="4578350"/>
          <p14:tracePt t="80976" x="4184650" y="4578350"/>
          <p14:tracePt t="80991" x="4321175" y="4568825"/>
          <p14:tracePt t="81006" x="4484688" y="4568825"/>
          <p14:tracePt t="81022" x="4649788" y="4568825"/>
          <p14:tracePt t="81039" x="4795838" y="4587875"/>
          <p14:tracePt t="81056" x="4876800" y="4595813"/>
          <p14:tracePt t="81074" x="4968875" y="4605338"/>
          <p14:tracePt t="81087" x="5022850" y="4605338"/>
          <p14:tracePt t="81098" x="5049838" y="4605338"/>
          <p14:tracePt t="81115" x="5105400" y="4605338"/>
          <p14:tracePt t="81133" x="5168900" y="4605338"/>
          <p14:tracePt t="81145" x="5205413" y="4614863"/>
          <p14:tracePt t="81162" x="5251450" y="4624388"/>
          <p14:tracePt t="81179" x="5278438" y="4624388"/>
          <p14:tracePt t="81192" x="5287963" y="4632325"/>
          <p14:tracePt t="81208" x="5297488" y="4632325"/>
          <p14:tracePt t="81255" x="5305425" y="4632325"/>
          <p14:tracePt t="81388" x="5314950" y="4632325"/>
          <p14:tracePt t="83760" x="5360988" y="4632325"/>
          <p14:tracePt t="83777" x="5397500" y="4632325"/>
          <p14:tracePt t="83788" x="5405438" y="4632325"/>
          <p14:tracePt t="83804" x="5424488" y="4632325"/>
          <p14:tracePt t="83818" x="5434013" y="4632325"/>
          <p14:tracePt t="83843" x="5441950" y="4632325"/>
          <p14:tracePt t="83856" x="5461000" y="4632325"/>
          <p14:tracePt t="83872" x="5470525" y="4632325"/>
          <p14:tracePt t="83886" x="5478463" y="4632325"/>
          <p14:tracePt t="83912" x="5487988" y="4632325"/>
          <p14:tracePt t="83944" x="5507038" y="4632325"/>
          <p14:tracePt t="83957" x="5514975" y="4632325"/>
          <p14:tracePt t="83990" x="5524500" y="4632325"/>
          <p14:tracePt t="84332" x="5514975" y="4632325"/>
          <p14:tracePt t="84365" x="5507038" y="4632325"/>
          <p14:tracePt t="84382" x="5487988" y="4632325"/>
          <p14:tracePt t="84396" x="5478463" y="4632325"/>
          <p14:tracePt t="84414" x="5470525" y="4632325"/>
          <p14:tracePt t="86539" x="5470525" y="4624388"/>
          <p14:tracePt t="86556" x="5487988" y="4614863"/>
          <p14:tracePt t="86572" x="5487988" y="4605338"/>
          <p14:tracePt t="86582" x="5497513" y="4595813"/>
          <p14:tracePt t="86600" x="5507038" y="4578350"/>
          <p14:tracePt t="86616" x="5514975" y="4568825"/>
          <p14:tracePt t="86715" x="5514975" y="4559300"/>
          <p14:tracePt t="86743" x="5524500" y="4559300"/>
          <p14:tracePt t="86958" x="5524500" y="4568825"/>
          <p14:tracePt t="86976" x="5514975" y="4587875"/>
          <p14:tracePt t="86989" x="5497513" y="4605338"/>
          <p14:tracePt t="87011" x="5470525" y="4614863"/>
          <p14:tracePt t="87024" x="5441950" y="4624388"/>
          <p14:tracePt t="87040" x="5424488" y="4632325"/>
          <p14:tracePt t="87053" x="5414963" y="4632325"/>
          <p14:tracePt t="87071" x="5397500" y="4632325"/>
          <p14:tracePt t="87088" x="5387975" y="4641850"/>
          <p14:tracePt t="87104" x="5378450" y="4641850"/>
          <p14:tracePt t="87122" x="5368925" y="4641850"/>
          <p14:tracePt t="89240" x="5360988" y="4641850"/>
          <p14:tracePt t="89304" x="5351463" y="4641850"/>
          <p14:tracePt t="89322" x="5334000" y="4651375"/>
          <p14:tracePt t="89332" x="5324475" y="4660900"/>
          <p14:tracePt t="89348" x="5314950" y="4668838"/>
          <p14:tracePt t="89365" x="5305425" y="4678363"/>
          <p14:tracePt t="89414" x="5305425" y="4687888"/>
          <p14:tracePt t="89427" x="5297488" y="4687888"/>
          <p14:tracePt t="89443" x="5297488" y="4697413"/>
          <p14:tracePt t="89460" x="5287963" y="4714875"/>
          <p14:tracePt t="89488" x="5287963" y="4724400"/>
          <p14:tracePt t="89505" x="5287963" y="4732338"/>
          <p14:tracePt t="89537" x="5287963" y="4741863"/>
          <p14:tracePt t="89556" x="5287963" y="4751388"/>
          <p14:tracePt t="89569" x="5287963" y="4787900"/>
          <p14:tracePt t="89586" x="5297488" y="4833938"/>
          <p14:tracePt t="89587" x="5305425" y="4841875"/>
          <p14:tracePt t="89599" x="5305425" y="4870450"/>
          <p14:tracePt t="89600" x="5314950" y="4870450"/>
          <p14:tracePt t="89602" x="5314950" y="4878388"/>
          <p14:tracePt t="89614" x="5324475" y="4897438"/>
          <p14:tracePt t="89629" x="5334000" y="4924425"/>
          <p14:tracePt t="89708" x="5341938" y="4933950"/>
          <p14:tracePt t="89724" x="5341938" y="4951413"/>
          <p14:tracePt t="89755" x="5351463" y="4960938"/>
          <p14:tracePt t="89772" x="5351463" y="4970463"/>
          <p14:tracePt t="89789" x="5360988" y="4979988"/>
          <p14:tracePt t="89805" x="5360988" y="4987925"/>
          <p14:tracePt t="89821" x="5368925" y="4987925"/>
          <p14:tracePt t="89838" x="5368925" y="4997450"/>
          <p14:tracePt t="92123" x="5341938" y="4997450"/>
          <p14:tracePt t="92139" x="5241925" y="4979988"/>
          <p14:tracePt t="92144" x="5214938" y="4960938"/>
          <p14:tracePt t="92168" x="4995863" y="4897438"/>
          <p14:tracePt t="92178" x="4905375" y="4870450"/>
          <p14:tracePt t="92195" x="4776788" y="4833938"/>
          <p14:tracePt t="92195" x="4767263" y="4824413"/>
          <p14:tracePt t="92196" x="4759325" y="4824413"/>
          <p14:tracePt t="92208" x="4676775" y="4797425"/>
          <p14:tracePt t="92225" x="4576763" y="4751388"/>
          <p14:tracePt t="92242" x="4513263" y="4741863"/>
          <p14:tracePt t="92256" x="4476750" y="4732338"/>
          <p14:tracePt t="92274" x="4457700" y="4732338"/>
          <p14:tracePt t="92288" x="4430713" y="4732338"/>
          <p14:tracePt t="92311" x="4367213" y="4714875"/>
          <p14:tracePt t="92326" x="4311650" y="4705350"/>
          <p14:tracePt t="92346" x="4221163" y="4687888"/>
          <p14:tracePt t="92373" x="4148138" y="4678363"/>
          <p14:tracePt t="92387" x="4111625" y="4668838"/>
          <p14:tracePt t="92407" x="4048125" y="4651375"/>
          <p14:tracePt t="92408" x="4038600" y="4651375"/>
          <p14:tracePt t="92438" x="3775075" y="4587875"/>
          <p14:tracePt t="92462" x="3646488" y="4559300"/>
          <p14:tracePt t="92476" x="3629025" y="4551363"/>
          <p14:tracePt t="92655" x="3665538" y="4551363"/>
          <p14:tracePt t="92671" x="3719513" y="4551363"/>
          <p14:tracePt t="92690" x="3856038" y="4578350"/>
          <p14:tracePt t="92722" x="4275138" y="4714875"/>
          <p14:tracePt t="92748" x="4630738" y="4824413"/>
          <p14:tracePt t="92766" x="4832350" y="4870450"/>
          <p14:tracePt t="92769" x="4868863" y="4878388"/>
          <p14:tracePt t="92771" x="4886325" y="4887913"/>
          <p14:tracePt t="92775" x="4922838" y="4897438"/>
          <p14:tracePt t="92792" x="5049838" y="4924425"/>
          <p14:tracePt t="92810" x="5105400" y="4933950"/>
          <p14:tracePt t="92824" x="5122863" y="4943475"/>
          <p14:tracePt t="92840" x="5132388" y="4943475"/>
          <p14:tracePt t="92871" x="5141913" y="4943475"/>
          <p14:tracePt t="93090" x="5151438" y="4943475"/>
          <p14:tracePt t="93104" x="5159375" y="4943475"/>
          <p14:tracePt t="93121" x="5187950" y="4951413"/>
          <p14:tracePt t="93131" x="5214938" y="4960938"/>
          <p14:tracePt t="93147" x="5260975" y="4979988"/>
          <p14:tracePt t="93161" x="5287963" y="4987925"/>
          <p14:tracePt t="93178" x="5324475" y="4997450"/>
          <p14:tracePt t="93192" x="5334000" y="5006975"/>
          <p14:tracePt t="93208" x="5341938" y="5016500"/>
          <p14:tracePt t="93237" x="5351463" y="5016500"/>
          <p14:tracePt t="95326" x="5341938" y="5016500"/>
          <p14:tracePt t="95336" x="5324475" y="5016500"/>
          <p14:tracePt t="95353" x="5278438" y="5016500"/>
          <p14:tracePt t="95365" x="5251450" y="5006975"/>
          <p14:tracePt t="95381" x="5214938" y="5006975"/>
          <p14:tracePt t="95398" x="5159375" y="4997450"/>
          <p14:tracePt t="95411" x="5114925" y="4987925"/>
          <p14:tracePt t="95427" x="5059363" y="4987925"/>
          <p14:tracePt t="95443" x="5022850" y="4987925"/>
          <p14:tracePt t="95460" x="4986338" y="4987925"/>
          <p14:tracePt t="95473" x="4959350" y="4987925"/>
          <p14:tracePt t="95491" x="4922838" y="4987925"/>
          <p14:tracePt t="95504" x="4905375" y="4979988"/>
          <p14:tracePt t="95538" x="4886325" y="4979988"/>
          <p14:tracePt t="95554" x="4868863" y="4979988"/>
          <p14:tracePt t="95571" x="4849813" y="4970463"/>
          <p14:tracePt t="95587" x="4822825" y="4960938"/>
          <p14:tracePt t="95598" x="4803775" y="4960938"/>
          <p14:tracePt t="95616" x="4786313" y="4951413"/>
          <p14:tracePt t="95631" x="4767263" y="4943475"/>
          <p14:tracePt t="95648" x="4759325" y="4943475"/>
          <p14:tracePt t="95661" x="4749800" y="4943475"/>
          <p14:tracePt t="95730" x="4740275" y="4943475"/>
          <p14:tracePt t="95959" x="4730750" y="4943475"/>
          <p14:tracePt t="95976" x="4703763" y="4943475"/>
          <p14:tracePt t="95995" x="4695825" y="4943475"/>
          <p14:tracePt t="96007" x="4686300" y="4943475"/>
          <p14:tracePt t="96026" x="4649788" y="4951413"/>
          <p14:tracePt t="96038" x="4630738" y="4951413"/>
          <p14:tracePt t="96039" x="4622800" y="4951413"/>
          <p14:tracePt t="96057" x="4557713" y="4960938"/>
          <p14:tracePt t="96071" x="4513263" y="4960938"/>
          <p14:tracePt t="96085" x="4457700" y="4960938"/>
          <p14:tracePt t="96086" x="4448175" y="4960938"/>
          <p14:tracePt t="96104" x="4376738" y="4960938"/>
          <p14:tracePt t="96121" x="4330700" y="4960938"/>
          <p14:tracePt t="96136" x="4275138" y="4960938"/>
          <p14:tracePt t="96148" x="4238625" y="4960938"/>
          <p14:tracePt t="96163" x="4194175" y="4960938"/>
          <p14:tracePt t="96178" x="4129088" y="4960938"/>
          <p14:tracePt t="96193" x="4065588" y="4960938"/>
          <p14:tracePt t="96209" x="4002088" y="4970463"/>
          <p14:tracePt t="96223" x="3956050" y="4979988"/>
          <p14:tracePt t="96241" x="3911600" y="4979988"/>
          <p14:tracePt t="96255" x="3902075" y="4987925"/>
          <p14:tracePt t="96271" x="3875088" y="4997450"/>
          <p14:tracePt t="96293" x="3838575" y="5024438"/>
          <p14:tracePt t="96308" x="3810000" y="5033963"/>
          <p14:tracePt t="96325" x="3783013" y="5053013"/>
          <p14:tracePt t="96339" x="3756025" y="5070475"/>
          <p14:tracePt t="96358" x="3729038" y="5080000"/>
          <p14:tracePt t="96373" x="3702050" y="5097463"/>
          <p14:tracePt t="96392" x="3665538" y="5106988"/>
          <p14:tracePt t="96406" x="3646488" y="5116513"/>
          <p14:tracePt t="96440" x="3600450" y="5133975"/>
          <p14:tracePt t="96462" x="3563938" y="5133975"/>
          <p14:tracePt t="96477" x="3546475" y="5143500"/>
          <p14:tracePt t="96494" x="3527425" y="5143500"/>
          <p14:tracePt t="96509" x="3500438" y="5143500"/>
          <p14:tracePt t="96525" x="3482975" y="5143500"/>
          <p14:tracePt t="96543" x="3436938" y="5143500"/>
          <p14:tracePt t="96558" x="3382963" y="5143500"/>
          <p14:tracePt t="96573" x="3336925" y="5126038"/>
          <p14:tracePt t="96587" x="3300413" y="5097463"/>
          <p14:tracePt t="96603" x="3273425" y="5089525"/>
          <p14:tracePt t="96620" x="3263900" y="5060950"/>
          <p14:tracePt t="96636" x="3236913" y="5006975"/>
          <p14:tracePt t="96653" x="3208338" y="4970463"/>
          <p14:tracePt t="96670" x="3208338" y="4933950"/>
          <p14:tracePt t="96677" x="3208338" y="4914900"/>
          <p14:tracePt t="96694" x="3200400" y="4897438"/>
          <p14:tracePt t="96710" x="3200400" y="4870450"/>
          <p14:tracePt t="96723" x="3200400" y="4833938"/>
          <p14:tracePt t="96752" x="3208338" y="4724400"/>
          <p14:tracePt t="96754" x="3208338" y="4705350"/>
          <p14:tracePt t="96778" x="3227388" y="4632325"/>
          <p14:tracePt t="96793" x="3236913" y="4605338"/>
          <p14:tracePt t="96810" x="3244850" y="4578350"/>
          <p14:tracePt t="96823" x="3244850" y="4568825"/>
          <p14:tracePt t="96837" x="3263900" y="4532313"/>
          <p14:tracePt t="96855" x="3290888" y="4495800"/>
          <p14:tracePt t="96868" x="3300413" y="4468813"/>
          <p14:tracePt t="96881" x="3317875" y="4459288"/>
          <p14:tracePt t="96901" x="3346450" y="4432300"/>
          <p14:tracePt t="96913" x="3363913" y="4413250"/>
          <p14:tracePt t="96934" x="3400425" y="4395788"/>
          <p14:tracePt t="96946" x="3419475" y="4376738"/>
          <p14:tracePt t="96964" x="3436938" y="4368800"/>
          <p14:tracePt t="96979" x="3455988" y="4368800"/>
          <p14:tracePt t="96994" x="3463925" y="4368800"/>
          <p14:tracePt t="97004" x="3473450" y="4359275"/>
          <p14:tracePt t="97025" x="3490913" y="4359275"/>
          <p14:tracePt t="97040" x="3519488" y="4359275"/>
          <p14:tracePt t="97056" x="3546475" y="4359275"/>
          <p14:tracePt t="97071" x="3582988" y="4359275"/>
          <p14:tracePt t="97089" x="3636963" y="4368800"/>
          <p14:tracePt t="97104" x="3709988" y="4376738"/>
          <p14:tracePt t="97121" x="3765550" y="4395788"/>
          <p14:tracePt t="97137" x="3810000" y="4405313"/>
          <p14:tracePt t="97153" x="3865563" y="4413250"/>
          <p14:tracePt t="97161" x="3883025" y="4422775"/>
          <p14:tracePt t="97178" x="3919538" y="4432300"/>
          <p14:tracePt t="97195" x="3938588" y="4441825"/>
          <p14:tracePt t="97213" x="3956050" y="4449763"/>
          <p14:tracePt t="97229" x="3975100" y="4459288"/>
          <p14:tracePt t="97247" x="3984625" y="4478338"/>
          <p14:tracePt t="97262" x="4002088" y="4505325"/>
          <p14:tracePt t="97281" x="4011613" y="4522788"/>
          <p14:tracePt t="97295" x="4029075" y="4551363"/>
          <p14:tracePt t="97313" x="4048125" y="4605338"/>
          <p14:tracePt t="97339" x="4075113" y="4668838"/>
          <p14:tracePt t="97351" x="4075113" y="4687888"/>
          <p14:tracePt t="97371" x="4094163" y="4724400"/>
          <p14:tracePt t="97382" x="4094163" y="4760913"/>
          <p14:tracePt t="97384" x="4102100" y="4760913"/>
          <p14:tracePt t="97406" x="4111625" y="4805363"/>
          <p14:tracePt t="97417" x="4111625" y="4824413"/>
          <p14:tracePt t="97429" x="4111625" y="4860925"/>
          <p14:tracePt t="97451" x="4111625" y="4933950"/>
          <p14:tracePt t="97462" x="4111625" y="4970463"/>
          <p14:tracePt t="97475" x="4111625" y="4997450"/>
          <p14:tracePt t="97495" x="4111625" y="5043488"/>
          <p14:tracePt t="97506" x="4111625" y="5060950"/>
          <p14:tracePt t="97524" x="4111625" y="5097463"/>
          <p14:tracePt t="97556" x="4102100" y="5126038"/>
          <p14:tracePt t="97569" x="4094163" y="5143500"/>
          <p14:tracePt t="97587" x="4084638" y="5153025"/>
          <p14:tracePt t="97603" x="4065588" y="5160963"/>
          <p14:tracePt t="97625" x="4065588" y="5170488"/>
          <p14:tracePt t="97638" x="4057650" y="5170488"/>
          <p14:tracePt t="97654" x="4038600" y="5170488"/>
          <p14:tracePt t="97667" x="4029075" y="5180013"/>
          <p14:tracePt t="97684" x="4002088" y="5189538"/>
          <p14:tracePt t="97698" x="3992563" y="5189538"/>
          <p14:tracePt t="97714" x="3984625" y="5197475"/>
          <p14:tracePt t="97727" x="3975100" y="5197475"/>
          <p14:tracePt t="97746" x="3956050" y="5197475"/>
          <p14:tracePt t="97760" x="3938588" y="5197475"/>
          <p14:tracePt t="97775" x="3929063" y="5197475"/>
          <p14:tracePt t="97792" x="3911600" y="5197475"/>
          <p14:tracePt t="97805" x="3902075" y="5197475"/>
          <p14:tracePt t="97823" x="3892550" y="5197475"/>
          <p14:tracePt t="97842" x="3883025" y="5197475"/>
          <p14:tracePt t="97852" x="3875088" y="5197475"/>
          <p14:tracePt t="97871" x="3829050" y="5197475"/>
          <p14:tracePt t="97882" x="3810000" y="5197475"/>
          <p14:tracePt t="97902" x="3756025" y="5189538"/>
          <p14:tracePt t="97913" x="3729038" y="5180013"/>
          <p14:tracePt t="97935" x="3719513" y="5180013"/>
          <p14:tracePt t="97944" x="3702050" y="5170488"/>
          <p14:tracePt t="97962" x="3683000" y="5170488"/>
          <p14:tracePt t="97975" x="3665538" y="5160963"/>
          <p14:tracePt t="97994" x="3656013" y="5160963"/>
          <p14:tracePt t="98069" x="3646488" y="5160963"/>
          <p14:tracePt t="98106" x="3636963" y="5160963"/>
          <p14:tracePt t="99117" x="3629025" y="5160963"/>
          <p14:tracePt t="99137" x="3600450" y="5160963"/>
          <p14:tracePt t="99145" x="3592513" y="5160963"/>
          <p14:tracePt t="99162" x="3563938" y="5160963"/>
          <p14:tracePt t="99178" x="3546475" y="5153025"/>
          <p14:tracePt t="99191" x="3519488" y="5153025"/>
          <p14:tracePt t="99207" x="3500438" y="5153025"/>
          <p14:tracePt t="99224" x="3490913" y="5153025"/>
          <p14:tracePt t="99241" x="3482975" y="5153025"/>
          <p14:tracePt t="99286" x="3473450" y="5143500"/>
          <p14:tracePt t="99304" x="3463925" y="5143500"/>
          <p14:tracePt t="99602" x="3463925" y="5133975"/>
          <p14:tracePt t="99652" x="3463925" y="5126038"/>
          <p14:tracePt t="101552" x="3463925" y="5133975"/>
          <p14:tracePt t="101943" x="3473450" y="5106988"/>
          <p14:tracePt t="101959" x="3546475" y="4987925"/>
          <p14:tracePt t="101973" x="3600450" y="4860925"/>
          <p14:tracePt t="101990" x="3665538" y="4751388"/>
          <p14:tracePt t="102005" x="3709988" y="4668838"/>
          <p14:tracePt t="102023" x="3746500" y="4614863"/>
          <p14:tracePt t="102037" x="3765550" y="4605338"/>
          <p14:tracePt t="102120" x="3783013" y="4614863"/>
          <p14:tracePt t="102137" x="3892550" y="4651375"/>
          <p14:tracePt t="102153" x="4065588" y="4687888"/>
          <p14:tracePt t="102167" x="4221163" y="4714875"/>
          <p14:tracePt t="102168" x="4238625" y="4714875"/>
          <p14:tracePt t="102184" x="4348163" y="4751388"/>
          <p14:tracePt t="102197" x="4376738" y="4751388"/>
          <p14:tracePt t="102257" x="4403725" y="4751388"/>
          <p14:tracePt t="102271" x="4457700" y="4760913"/>
          <p14:tracePt t="102289" x="4521200" y="4768850"/>
          <p14:tracePt t="102305" x="4630738" y="4768850"/>
          <p14:tracePt t="102322" x="4695825" y="4778375"/>
          <p14:tracePt t="102336" x="4740275" y="4778375"/>
          <p14:tracePt t="102352" x="4759325" y="4787900"/>
          <p14:tracePt t="102447" x="4767263" y="4787900"/>
          <p14:tracePt t="102508" x="4767263" y="4814888"/>
          <p14:tracePt t="102522" x="4759325" y="4833938"/>
          <p14:tracePt t="102538" x="4749800" y="4851400"/>
          <p14:tracePt t="102641" x="4695825" y="4851400"/>
          <p14:tracePt t="102655" x="4649788" y="4851400"/>
          <p14:tracePt t="102673" x="4576763" y="4841875"/>
          <p14:tracePt t="102697" x="4540250" y="4833938"/>
          <p14:tracePt t="102708" x="4530725" y="4833938"/>
          <p14:tracePt t="102725" x="4503738" y="4833938"/>
          <p14:tracePt t="102743" x="4484688" y="4833938"/>
          <p14:tracePt t="102755" x="4467225" y="4824413"/>
          <p14:tracePt t="102775" x="4448175" y="4824413"/>
          <p14:tracePt t="102793" x="4421188" y="4824413"/>
          <p14:tracePt t="102802" x="4394200" y="4824413"/>
          <p14:tracePt t="102822" x="4367213" y="4814888"/>
          <p14:tracePt t="102834" x="4348163" y="4797425"/>
          <p14:tracePt t="102853" x="4294188" y="4751388"/>
          <p14:tracePt t="102871" x="4257675" y="4714875"/>
          <p14:tracePt t="102881" x="4230688" y="4705350"/>
          <p14:tracePt t="102903" x="4202113" y="4678363"/>
          <p14:tracePt t="102911" x="4194175" y="4678363"/>
          <p14:tracePt t="102926" x="4184650" y="4668838"/>
          <p14:tracePt t="102946" x="4175125" y="4668838"/>
          <p14:tracePt t="102963" x="4165600" y="4660900"/>
          <p14:tracePt t="102974" x="4157663" y="4660900"/>
          <p14:tracePt t="102992" x="4121150" y="4660900"/>
          <p14:tracePt t="103008" x="4075113" y="4651375"/>
          <p14:tracePt t="103026" x="4021138" y="4632325"/>
          <p14:tracePt t="103043" x="3984625" y="4624388"/>
          <p14:tracePt t="103053" x="3956050" y="4624388"/>
          <p14:tracePt t="103070" x="3883025" y="4614863"/>
          <p14:tracePt t="103089" x="3819525" y="4605338"/>
          <p14:tracePt t="103106" x="3746500" y="4578350"/>
          <p14:tracePt t="103118" x="3665538" y="4551363"/>
          <p14:tracePt t="103135" x="3573463" y="4522788"/>
          <p14:tracePt t="103146" x="3536950" y="4514850"/>
          <p14:tracePt t="103164" x="3490913" y="4505325"/>
          <p14:tracePt t="103181" x="3455988" y="4495800"/>
          <p14:tracePt t="103195" x="3436938" y="4495800"/>
          <p14:tracePt t="103223" x="3409950" y="4495800"/>
          <p14:tracePt t="103239" x="3382963" y="4495800"/>
          <p14:tracePt t="103257" x="3373438" y="4495800"/>
          <p14:tracePt t="103273" x="3354388" y="4495800"/>
          <p14:tracePt t="103288" x="3336925" y="4505325"/>
          <p14:tracePt t="103303" x="3309938" y="4505325"/>
          <p14:tracePt t="103319" x="3290888" y="4514850"/>
          <p14:tracePt t="103336" x="3281363" y="4522788"/>
          <p14:tracePt t="103357" x="3254375" y="4532313"/>
          <p14:tracePt t="103371" x="3236913" y="4541838"/>
          <p14:tracePt t="103388" x="3227388" y="4551363"/>
          <p14:tracePt t="103402" x="3217863" y="4578350"/>
          <p14:tracePt t="103421" x="3208338" y="4605338"/>
          <p14:tracePt t="103437" x="3208338" y="4641850"/>
          <p14:tracePt t="103461" x="3208338" y="4668838"/>
          <p14:tracePt t="103475" x="3217863" y="4687888"/>
          <p14:tracePt t="103501" x="3217863" y="4705350"/>
          <p14:tracePt t="103524" x="3244850" y="4714875"/>
          <p14:tracePt t="103541" x="3263900" y="4724400"/>
          <p14:tracePt t="103574" x="3273425" y="4732338"/>
          <p14:tracePt t="103602" x="3281363" y="4732338"/>
          <p14:tracePt t="103616" x="3290888" y="4732338"/>
          <p14:tracePt t="103633" x="3300413" y="4732338"/>
          <p14:tracePt t="103669" x="3327400" y="4732338"/>
          <p14:tracePt t="103694" x="3336925" y="4732338"/>
          <p14:tracePt t="103710" x="3336925" y="4724400"/>
          <p14:tracePt t="103775" x="3346450" y="4714875"/>
          <p14:tracePt t="103789" x="3363913" y="4714875"/>
          <p14:tracePt t="103805" x="3373438" y="4697413"/>
          <p14:tracePt t="103822" x="3390900" y="4678363"/>
          <p14:tracePt t="103837" x="3400425" y="4660900"/>
          <p14:tracePt t="103855" x="3419475" y="4651375"/>
          <p14:tracePt t="103869" x="3419475" y="4632325"/>
          <p14:tracePt t="103888" x="3419475" y="4605338"/>
          <p14:tracePt t="103901" x="3419475" y="4587875"/>
          <p14:tracePt t="103918" x="3409950" y="4559300"/>
          <p14:tracePt t="103931" x="3390900" y="4551363"/>
          <p14:tracePt t="103947" x="3363913" y="4532313"/>
          <p14:tracePt t="103962" x="3336925" y="4522788"/>
          <p14:tracePt t="104027" x="3327400" y="4522788"/>
          <p14:tracePt t="104075" x="3327400" y="4532313"/>
          <p14:tracePt t="104090" x="3373438" y="4541838"/>
          <p14:tracePt t="104108" x="3446463" y="4541838"/>
          <p14:tracePt t="104124" x="3519488" y="4541838"/>
          <p14:tracePt t="104142" x="3563938" y="4541838"/>
          <p14:tracePt t="104162" x="3582988" y="4541838"/>
          <p14:tracePt t="104196" x="3600450" y="4541838"/>
          <p14:tracePt t="104211" x="3609975" y="4541838"/>
          <p14:tracePt t="104227" x="3629025" y="4541838"/>
          <p14:tracePt t="104273" x="3636963" y="4541838"/>
          <p14:tracePt t="104305" x="3656013" y="4541838"/>
          <p14:tracePt t="104399" x="3646488" y="4541838"/>
          <p14:tracePt t="104413" x="3629025" y="4551363"/>
          <p14:tracePt t="104431" x="3592513" y="4559300"/>
          <p14:tracePt t="104447" x="3556000" y="4568825"/>
          <p14:tracePt t="104458" x="3546475" y="4568825"/>
          <p14:tracePt t="104474" x="3509963" y="4587875"/>
          <p14:tracePt t="104491" x="3490913" y="4595813"/>
          <p14:tracePt t="104521" x="3482975" y="4595813"/>
          <p14:tracePt t="104539" x="3463925" y="4605338"/>
          <p14:tracePt t="104553" x="3455988" y="4614863"/>
          <p14:tracePt t="104570" x="3436938" y="4614863"/>
          <p14:tracePt t="104585" x="3436938" y="4624388"/>
          <p14:tracePt t="104603" x="3427413" y="4624388"/>
          <p14:tracePt t="104740" x="3446463" y="4624388"/>
          <p14:tracePt t="104764" x="3500438" y="4632325"/>
          <p14:tracePt t="104779" x="3527425" y="4632325"/>
          <p14:tracePt t="104794" x="3536950" y="4632325"/>
          <p14:tracePt t="104928" x="3592513" y="4632325"/>
          <p14:tracePt t="104950" x="3756025" y="4660900"/>
          <p14:tracePt t="104951" x="3775075" y="4668838"/>
          <p14:tracePt t="104961" x="3875088" y="4705350"/>
          <p14:tracePt t="104975" x="4057650" y="4760913"/>
          <p14:tracePt t="104990" x="4275138" y="4805363"/>
          <p14:tracePt t="105007" x="4457700" y="4851400"/>
          <p14:tracePt t="105024" x="4530725" y="4860925"/>
          <p14:tracePt t="105043" x="4567238" y="4860925"/>
          <p14:tracePt t="105055" x="4576763" y="4860925"/>
          <p14:tracePt t="105071" x="4603750" y="4860925"/>
          <p14:tracePt t="105089" x="4676775" y="4851400"/>
          <p14:tracePt t="105106" x="4767263" y="4851400"/>
          <p14:tracePt t="105116" x="4803775" y="4851400"/>
          <p14:tracePt t="105132" x="4868863" y="4851400"/>
          <p14:tracePt t="105146" x="4922838" y="4851400"/>
          <p14:tracePt t="105161" x="4978400" y="4851400"/>
          <p14:tracePt t="105180" x="5049838" y="4851400"/>
          <p14:tracePt t="105195" x="5105400" y="4851400"/>
          <p14:tracePt t="105207" x="5122863" y="4851400"/>
          <p14:tracePt t="105273" x="5132388" y="4851400"/>
          <p14:tracePt t="105287" x="5151438" y="4851400"/>
          <p14:tracePt t="105304" x="5187950" y="4860925"/>
          <p14:tracePt t="105320" x="5224463" y="4870450"/>
          <p14:tracePt t="105336" x="5251450" y="4887913"/>
          <p14:tracePt t="105353" x="5297488" y="4906963"/>
          <p14:tracePt t="105369" x="5324475" y="4924425"/>
          <p14:tracePt t="105386" x="5334000" y="4933950"/>
          <p14:tracePt t="105479" x="5341938" y="4933950"/>
          <p14:tracePt t="105528" x="5351463" y="4933950"/>
          <p14:tracePt t="105543" x="5368925" y="4951413"/>
          <p14:tracePt t="105561" x="5405438" y="4979988"/>
          <p14:tracePt t="105575" x="5424488" y="4997450"/>
          <p14:tracePt t="105592" x="5434013" y="5006975"/>
          <p14:tracePt t="105652" x="5434013" y="5016500"/>
          <p14:tracePt t="105665" x="5451475" y="5016500"/>
          <p14:tracePt t="105740" x="5451475" y="5024438"/>
          <p14:tracePt t="105851" x="5451475" y="5033963"/>
          <p14:tracePt t="106524" x="5441950" y="5033963"/>
          <p14:tracePt t="106586" x="5434013" y="5033963"/>
          <p14:tracePt t="106635" x="5424488" y="5033963"/>
          <p14:tracePt t="106680" x="5414963" y="5033963"/>
          <p14:tracePt t="106711" x="5414963" y="5043488"/>
          <p14:tracePt t="106956" x="5405438" y="5043488"/>
          <p14:tracePt t="107038" x="5397500" y="5043488"/>
          <p14:tracePt t="107068" x="5397500" y="5033963"/>
          <p14:tracePt t="108584" x="5387975" y="5033963"/>
          <p14:tracePt t="109179" x="5387975" y="5024438"/>
          <p14:tracePt t="109194" x="5397500" y="5016500"/>
          <p14:tracePt t="109210" x="5397500" y="5006975"/>
          <p14:tracePt t="109223" x="5405438" y="5006975"/>
          <p14:tracePt t="109927" x="5397500" y="5006975"/>
          <p14:tracePt t="109943" x="5378450" y="5006975"/>
          <p14:tracePt t="109960" x="5368925" y="4997450"/>
          <p14:tracePt t="110207" x="5360988" y="4997450"/>
          <p14:tracePt t="110334" x="5351463" y="4997450"/>
          <p14:tracePt t="110668" x="5351463" y="4979988"/>
          <p14:tracePt t="110678" x="5368925" y="4970463"/>
          <p14:tracePt t="110693" x="5378450" y="4970463"/>
          <p14:tracePt t="110709" x="5387975" y="4970463"/>
          <p14:tracePt t="110723" x="5397500" y="4960938"/>
          <p14:tracePt t="110739" x="5405438" y="4960938"/>
          <p14:tracePt t="110834" x="5405438" y="4951413"/>
          <p14:tracePt t="110912" x="5405438" y="4933950"/>
          <p14:tracePt t="110928" x="5461000" y="4878388"/>
          <p14:tracePt t="110944" x="5534025" y="4824413"/>
          <p14:tracePt t="110961" x="5580063" y="4805363"/>
          <p14:tracePt t="110973" x="5588000" y="4797425"/>
          <p14:tracePt t="111068" x="5588000" y="4760913"/>
          <p14:tracePt t="111092" x="5597525" y="4751388"/>
          <p14:tracePt t="111151" x="5543550" y="4768850"/>
          <p14:tracePt t="111162" x="5514975" y="4797425"/>
          <p14:tracePt t="111178" x="5487988" y="4814888"/>
          <p14:tracePt t="111191" x="5470525" y="4841875"/>
          <p14:tracePt t="111209" x="5451475" y="4860925"/>
          <p14:tracePt t="111226" x="5434013" y="4878388"/>
          <p14:tracePt t="111287" x="5424488" y="4887913"/>
          <p14:tracePt t="111302" x="5405438" y="4887913"/>
          <p14:tracePt t="111319" x="5397500" y="4887913"/>
          <p14:tracePt t="111335" x="5387975" y="4887913"/>
          <p14:tracePt t="111352" x="5378450" y="4887913"/>
          <p14:tracePt t="111366" x="5351463" y="4887913"/>
          <p14:tracePt t="111383" x="5314950" y="4851400"/>
          <p14:tracePt t="111399" x="5278438" y="4814888"/>
          <p14:tracePt t="111411" x="5260975" y="4787900"/>
          <p14:tracePt t="111428" x="5214938" y="4724400"/>
          <p14:tracePt t="111443" x="5178425" y="4660900"/>
          <p14:tracePt t="111460" x="5132388" y="4578350"/>
          <p14:tracePt t="111474" x="5114925" y="4541838"/>
          <p14:tracePt t="111490" x="5095875" y="4505325"/>
          <p14:tracePt t="111505" x="5086350" y="4468813"/>
          <p14:tracePt t="111522" x="5078413" y="4422775"/>
          <p14:tracePt t="111537" x="5078413" y="4386263"/>
          <p14:tracePt t="111555" x="5078413" y="4349750"/>
          <p14:tracePt t="111570" x="5078413" y="4313238"/>
          <p14:tracePt t="111584" x="5086350" y="4303713"/>
          <p14:tracePt t="111602" x="5114925" y="4276725"/>
          <p14:tracePt t="111618" x="5151438" y="4249738"/>
          <p14:tracePt t="111635" x="5214938" y="4213225"/>
          <p14:tracePt t="111650" x="5260975" y="4186238"/>
          <p14:tracePt t="111668" x="5278438" y="4159250"/>
          <p14:tracePt t="111690" x="5305425" y="4149725"/>
          <p14:tracePt t="111711" x="5314950" y="4140200"/>
          <p14:tracePt t="111727" x="5324475" y="4130675"/>
          <p14:tracePt t="111744" x="5360988" y="4113213"/>
          <p14:tracePt t="111761" x="5397500" y="4094163"/>
          <p14:tracePt t="111775" x="5424488" y="4076700"/>
          <p14:tracePt t="111792" x="5434013" y="4067175"/>
          <p14:tracePt t="111823" x="5441950" y="4067175"/>
          <p14:tracePt t="111885" x="5441950" y="4076700"/>
          <p14:tracePt t="111904" x="5434013" y="4086225"/>
          <p14:tracePt t="111913" x="5424488" y="4086225"/>
          <p14:tracePt t="111927" x="5405438" y="4094163"/>
          <p14:tracePt t="111945" x="5378450" y="4103688"/>
          <p14:tracePt t="111959" x="5351463" y="4113213"/>
          <p14:tracePt t="111974" x="5334000" y="4122738"/>
          <p14:tracePt t="111994" x="5287963" y="4122738"/>
          <p14:tracePt t="112006" x="5251450" y="4122738"/>
          <p14:tracePt t="112023" x="5205413" y="4122738"/>
          <p14:tracePt t="112036" x="5168900" y="4122738"/>
          <p14:tracePt t="112052" x="5132388" y="4122738"/>
          <p14:tracePt t="112069" x="5114925" y="4122738"/>
          <p14:tracePt t="112085" x="5086350" y="4130675"/>
          <p14:tracePt t="112102" x="5059363" y="4130675"/>
          <p14:tracePt t="112118" x="5041900" y="4130675"/>
          <p14:tracePt t="112138" x="5022850" y="4130675"/>
          <p14:tracePt t="112169" x="5014913" y="4130675"/>
          <p14:tracePt t="112196" x="5005388" y="4130675"/>
          <p14:tracePt t="112211" x="4986338" y="4122738"/>
          <p14:tracePt t="112226" x="4978400" y="4113213"/>
          <p14:tracePt t="112275" x="4978400" y="4103688"/>
          <p14:tracePt t="112290" x="4968875" y="4103688"/>
          <p14:tracePt t="112314" x="4968875" y="4076700"/>
          <p14:tracePt t="112340" x="4959350" y="4003675"/>
          <p14:tracePt t="112355" x="4959350" y="3967163"/>
          <p14:tracePt t="112373" x="4941888" y="3940175"/>
          <p14:tracePt t="112448" x="4922838" y="3940175"/>
          <p14:tracePt t="112461" x="4905375" y="3940175"/>
          <p14:tracePt t="112496" x="4895850" y="3940175"/>
          <p14:tracePt t="112556" x="4886325" y="3940175"/>
          <p14:tracePt t="112590" x="4876800" y="3940175"/>
          <p14:tracePt t="112604" x="4868863" y="3940175"/>
          <p14:tracePt t="112630" x="4859338" y="3940175"/>
          <p14:tracePt t="112664" x="4849813" y="3948113"/>
          <p14:tracePt t="112677" x="4832350" y="3957638"/>
          <p14:tracePt t="112693" x="4813300" y="3967163"/>
          <p14:tracePt t="112709" x="4795838" y="3976688"/>
          <p14:tracePt t="112929" x="4795838" y="3984625"/>
          <p14:tracePt t="112960" x="4795838" y="3994150"/>
          <p14:tracePt t="112975" x="4795838" y="4003675"/>
          <p14:tracePt t="112990" x="4795838" y="4021138"/>
          <p14:tracePt t="113007" x="4786313" y="4030663"/>
          <p14:tracePt t="113022" x="4786313" y="4040188"/>
          <p14:tracePt t="113056" x="4776788" y="4040188"/>
          <p14:tracePt t="113072" x="4767263" y="4040188"/>
          <p14:tracePt t="113088" x="4759325" y="4049713"/>
          <p14:tracePt t="113103" x="4749800" y="4049713"/>
          <p14:tracePt t="113119" x="4722813" y="4057650"/>
          <p14:tracePt t="113136" x="4695825" y="4057650"/>
          <p14:tracePt t="113152" x="4676775" y="4067175"/>
          <p14:tracePt t="113169" x="4659313" y="4067175"/>
          <p14:tracePt t="113178" x="4649788" y="4067175"/>
          <p14:tracePt t="113195" x="4622800" y="4067175"/>
          <p14:tracePt t="113212" x="4594225" y="4067175"/>
          <p14:tracePt t="113229" x="4567238" y="4067175"/>
          <p14:tracePt t="113239" x="4557713" y="4067175"/>
          <p14:tracePt t="113256" x="4530725" y="4067175"/>
          <p14:tracePt t="113272" x="4521200" y="4057650"/>
          <p14:tracePt t="113286" x="4503738" y="4057650"/>
          <p14:tracePt t="113305" x="4503738" y="4049713"/>
          <p14:tracePt t="113511" x="4494213" y="4021138"/>
          <p14:tracePt t="113539" x="4494213" y="4013200"/>
          <p14:tracePt t="113634" x="4521200" y="4003675"/>
          <p14:tracePt t="113645" x="4540250" y="4003675"/>
          <p14:tracePt t="113663" x="4594225" y="3984625"/>
          <p14:tracePt t="113676" x="4630738" y="3984625"/>
          <p14:tracePt t="113694" x="4695825" y="3967163"/>
          <p14:tracePt t="113707" x="4740275" y="3957638"/>
          <p14:tracePt t="113724" x="4822825" y="3957638"/>
          <p14:tracePt t="113739" x="4886325" y="3957638"/>
          <p14:tracePt t="113756" x="4922838" y="3957638"/>
          <p14:tracePt t="113772" x="4941888" y="3957638"/>
          <p14:tracePt t="113802" x="4949825" y="3957638"/>
          <p14:tracePt t="113819" x="4959350" y="3957638"/>
          <p14:tracePt t="113835" x="4986338" y="3957638"/>
          <p14:tracePt t="113852" x="5005388" y="3957638"/>
          <p14:tracePt t="113865" x="5022850" y="3957638"/>
          <p14:tracePt t="113879" x="5049838" y="3957638"/>
          <p14:tracePt t="113895" x="5068888" y="3967163"/>
          <p14:tracePt t="113911" x="5086350" y="3967163"/>
          <p14:tracePt t="113928" x="5114925" y="3976688"/>
          <p14:tracePt t="113942" x="5132388" y="3976688"/>
          <p14:tracePt t="113959" x="5168900" y="3994150"/>
          <p14:tracePt t="113976" x="5205413" y="4003675"/>
          <p14:tracePt t="113991" x="5232400" y="4013200"/>
          <p14:tracePt t="114007" x="5260975" y="4013200"/>
          <p14:tracePt t="114021" x="5278438" y="4021138"/>
          <p14:tracePt t="114039" x="5305425" y="4021138"/>
          <p14:tracePt t="114054" x="5314950" y="4021138"/>
          <p14:tracePt t="114068" x="5324475" y="4021138"/>
          <p14:tracePt t="114084" x="5334000" y="4021138"/>
          <p14:tracePt t="114242" x="5341938" y="4021138"/>
          <p14:tracePt t="114257" x="5360988" y="4021138"/>
          <p14:tracePt t="114271" x="5368925" y="4021138"/>
          <p14:tracePt t="114287" x="5378450" y="4021138"/>
          <p14:tracePt t="114319" x="5387975" y="4021138"/>
          <p14:tracePt t="114335" x="5397500" y="4021138"/>
          <p14:tracePt t="114352" x="5405438" y="4021138"/>
          <p14:tracePt t="114369" x="5414963" y="4021138"/>
          <p14:tracePt t="114634" x="5414963" y="4003675"/>
          <p14:tracePt t="114651" x="5414963" y="3984625"/>
          <p14:tracePt t="114663" x="5405438" y="3976688"/>
          <p14:tracePt t="114686" x="5387975" y="3957638"/>
          <p14:tracePt t="114710" x="5387975" y="3948113"/>
          <p14:tracePt t="114773" x="5387975" y="3940175"/>
          <p14:tracePt t="114803" x="5378450" y="3930650"/>
          <p14:tracePt t="115083" x="5368925" y="3930650"/>
          <p14:tracePt t="115102" x="5341938" y="3930650"/>
          <p14:tracePt t="115118" x="5324475" y="3940175"/>
          <p14:tracePt t="115130" x="5297488" y="3940175"/>
          <p14:tracePt t="115145" x="5260975" y="3948113"/>
          <p14:tracePt t="115160" x="5214938" y="3957638"/>
          <p14:tracePt t="115178" x="5159375" y="3967163"/>
          <p14:tracePt t="115192" x="5122863" y="3967163"/>
          <p14:tracePt t="115208" x="5105400" y="3976688"/>
          <p14:tracePt t="115223" x="5095875" y="3976688"/>
          <p14:tracePt t="115286" x="5086350" y="3976688"/>
          <p14:tracePt t="115308" x="5068888" y="3984625"/>
          <p14:tracePt t="115325" x="5059363" y="3984625"/>
          <p14:tracePt t="115340" x="5049838" y="3984625"/>
          <p14:tracePt t="115370" x="5022850" y="3994150"/>
          <p14:tracePt t="115802" x="5022850" y="3984625"/>
          <p14:tracePt t="115818" x="5032375" y="3976688"/>
          <p14:tracePt t="115835" x="5041900" y="3976688"/>
          <p14:tracePt t="115851" x="5049838" y="3976688"/>
          <p14:tracePt t="115868" x="5068888" y="3976688"/>
          <p14:tracePt t="115880" x="5095875" y="3976688"/>
          <p14:tracePt t="115895" x="5114925" y="3976688"/>
          <p14:tracePt t="115896" x="5122863" y="3976688"/>
          <p14:tracePt t="115912" x="5168900" y="3976688"/>
          <p14:tracePt t="115926" x="5214938" y="3967163"/>
          <p14:tracePt t="115943" x="5287963" y="3948113"/>
          <p14:tracePt t="115958" x="5360988" y="3940175"/>
          <p14:tracePt t="115974" x="5397500" y="3930650"/>
          <p14:tracePt t="115990" x="5424488" y="3921125"/>
          <p14:tracePt t="116005" x="5434013" y="3921125"/>
          <p14:tracePt t="116021" x="5451475" y="3921125"/>
          <p14:tracePt t="116036" x="5461000" y="3921125"/>
          <p14:tracePt t="116069" x="5470525" y="3921125"/>
          <p14:tracePt t="116244" x="5461000" y="3921125"/>
          <p14:tracePt t="116259" x="5451475" y="3921125"/>
          <p14:tracePt t="116274" x="5424488" y="3930650"/>
          <p14:tracePt t="116289" x="5405438" y="3940175"/>
          <p14:tracePt t="116307" x="5397500" y="3948113"/>
          <p14:tracePt t="116339" x="5397500" y="3957638"/>
          <p14:tracePt t="116399" x="5387975" y="3957638"/>
          <p14:tracePt t="116413" x="5378450" y="3967163"/>
          <p14:tracePt t="116428" x="5360988" y="3994150"/>
          <p14:tracePt t="116443" x="5341938" y="4021138"/>
          <p14:tracePt t="116457" x="5324475" y="4067175"/>
          <p14:tracePt t="116472" x="5305425" y="4122738"/>
          <p14:tracePt t="116491" x="5305425" y="4176713"/>
          <p14:tracePt t="116506" x="5305425" y="4232275"/>
          <p14:tracePt t="116521" x="5305425" y="4268788"/>
          <p14:tracePt t="116539" x="5305425" y="4295775"/>
          <p14:tracePt t="116553" x="5305425" y="4313238"/>
          <p14:tracePt t="116568" x="5305425" y="4322763"/>
          <p14:tracePt t="116588" x="5305425" y="4340225"/>
          <p14:tracePt t="116604" x="5305425" y="4349750"/>
          <p14:tracePt t="116870" x="5324475" y="4349750"/>
          <p14:tracePt t="116884" x="5334000" y="4349750"/>
          <p14:tracePt t="116912" x="5341938" y="4340225"/>
          <p14:tracePt t="116929" x="5351463" y="4332288"/>
          <p14:tracePt t="116957" x="5360988" y="4332288"/>
          <p14:tracePt t="116989" x="5368925" y="4332288"/>
          <p14:tracePt t="117683" x="5360988" y="4322763"/>
          <p14:tracePt t="117708" x="5360988" y="4313238"/>
          <p14:tracePt t="117725" x="5351463" y="4313238"/>
          <p14:tracePt t="118570" x="5341938" y="4313238"/>
          <p14:tracePt t="118636" x="5334000" y="4313238"/>
          <p14:tracePt t="120421" x="5324475" y="4313238"/>
          <p14:tracePt t="120458" x="5305425" y="4313238"/>
          <p14:tracePt t="120475" x="5287963" y="4303713"/>
          <p14:tracePt t="120488" x="5278438" y="4295775"/>
          <p14:tracePt t="120505" x="5260975" y="4276725"/>
          <p14:tracePt t="120522" x="5241925" y="4259263"/>
          <p14:tracePt t="120538" x="5241925" y="4240213"/>
          <p14:tracePt t="120551" x="5241925" y="4213225"/>
          <p14:tracePt t="120568" x="5241925" y="4176713"/>
          <p14:tracePt t="120591" x="5241925" y="4130675"/>
          <p14:tracePt t="120605" x="5241925" y="4122738"/>
          <p14:tracePt t="120619" x="5241925" y="4103688"/>
          <p14:tracePt t="120636" x="5241925" y="4086225"/>
          <p14:tracePt t="120650" x="5241925" y="4076700"/>
          <p14:tracePt t="120669" x="5241925" y="4049713"/>
          <p14:tracePt t="120679" x="5241925" y="4030663"/>
          <p14:tracePt t="120695" x="5241925" y="4021138"/>
          <p14:tracePt t="120713" x="5241925" y="4013200"/>
          <p14:tracePt t="120771" x="5241925" y="4003675"/>
          <p14:tracePt t="121187" x="5260975" y="3994150"/>
          <p14:tracePt t="121202" x="5278438" y="3984625"/>
          <p14:tracePt t="121219" x="5287963" y="3976688"/>
          <p14:tracePt t="121242" x="5305425" y="3976688"/>
          <p14:tracePt t="121258" x="5314950" y="3976688"/>
          <p14:tracePt t="121275" x="5324475" y="3967163"/>
          <p14:tracePt t="121285" x="5334000" y="3967163"/>
          <p14:tracePt t="121303" x="5334000" y="3957638"/>
          <p14:tracePt t="121317" x="5341938" y="3957638"/>
          <p14:tracePt t="121536" x="5351463" y="3957638"/>
          <p14:tracePt t="121551" x="5360988" y="3957638"/>
          <p14:tracePt t="121604" x="5368925" y="3957638"/>
          <p14:tracePt t="121772" x="5387975" y="3957638"/>
          <p14:tracePt t="121805" x="5397500" y="3957638"/>
          <p14:tracePt t="121821" x="5405438" y="3948113"/>
          <p14:tracePt t="121851" x="5414963" y="3940175"/>
          <p14:tracePt t="121867" x="5424488" y="3940175"/>
          <p14:tracePt t="121884" x="5434013" y="3930650"/>
          <p14:tracePt t="121895" x="5434013" y="3921125"/>
          <p14:tracePt t="121926" x="5441950" y="3921125"/>
          <p14:tracePt t="123383" x="5441950" y="3930650"/>
          <p14:tracePt t="124398" x="5434013" y="3940175"/>
          <p14:tracePt t="124471" x="5424488" y="3948113"/>
          <p14:tracePt t="124988" x="5414963" y="3957638"/>
          <p14:tracePt t="125104" x="5414963" y="3967163"/>
          <p14:tracePt t="125275" x="5405438" y="3967163"/>
          <p14:tracePt t="125399" x="5405438" y="3976688"/>
          <p14:tracePt t="125415" x="5378450" y="3984625"/>
          <p14:tracePt t="125427" x="5341938" y="3984625"/>
          <p14:tracePt t="125442" x="5278438" y="3984625"/>
          <p14:tracePt t="125460" x="5141913" y="3984625"/>
          <p14:tracePt t="125474" x="4995863" y="3976688"/>
          <p14:tracePt t="125491" x="4849813" y="3957638"/>
          <p14:tracePt t="125506" x="4703763" y="3948113"/>
          <p14:tracePt t="125521" x="4540250" y="3940175"/>
          <p14:tracePt t="125536" x="4430713" y="3940175"/>
          <p14:tracePt t="125551" x="4376738" y="3940175"/>
          <p14:tracePt t="125570" x="4357688" y="3940175"/>
          <p14:tracePt t="125632" x="4330700" y="3940175"/>
          <p14:tracePt t="125650" x="4311650" y="3940175"/>
          <p14:tracePt t="125662" x="4294188" y="3940175"/>
          <p14:tracePt t="125679" x="4267200" y="3940175"/>
          <p14:tracePt t="125696" x="4238625" y="3940175"/>
          <p14:tracePt t="125708" x="4211638" y="3940175"/>
          <p14:tracePt t="125726" x="4157663" y="3940175"/>
          <p14:tracePt t="125741" x="4102100" y="3930650"/>
          <p14:tracePt t="125755" x="4038600" y="3921125"/>
          <p14:tracePt t="125772" x="3956050" y="3911600"/>
          <p14:tracePt t="125786" x="3892550" y="3894138"/>
          <p14:tracePt t="125804" x="3783013" y="3884613"/>
          <p14:tracePt t="125818" x="3729038" y="3884613"/>
          <p14:tracePt t="125834" x="3683000" y="3875088"/>
          <p14:tracePt t="125849" x="3665538" y="3875088"/>
          <p14:tracePt t="125866" x="3656013" y="3875088"/>
          <p14:tracePt t="125883" x="3646488" y="3875088"/>
          <p14:tracePt t="125932" x="3636963" y="3875088"/>
          <p14:tracePt t="125943" x="3629025" y="3875088"/>
          <p14:tracePt t="125973" x="3619500" y="3875088"/>
          <p14:tracePt t="126027" x="3600450" y="3884613"/>
          <p14:tracePt t="126040" x="3592513" y="3894138"/>
          <p14:tracePt t="126057" x="3563938" y="3894138"/>
          <p14:tracePt t="126072" x="3546475" y="3903663"/>
          <p14:tracePt t="126091" x="3500438" y="3903663"/>
          <p14:tracePt t="126101" x="3473450" y="3903663"/>
          <p14:tracePt t="126116" x="3409950" y="3911600"/>
          <p14:tracePt t="126135" x="3336925" y="3921125"/>
          <p14:tracePt t="126148" x="3309938" y="3930650"/>
          <p14:tracePt t="126163" x="3300413" y="3930650"/>
          <p14:tracePt t="126382" x="3309938" y="3940175"/>
          <p14:tracePt t="126399" x="3317875" y="3940175"/>
          <p14:tracePt t="126471" x="3327400" y="3940175"/>
          <p14:tracePt t="126777" x="3327400" y="3948113"/>
          <p14:tracePt t="126789" x="3327400" y="3957638"/>
          <p14:tracePt t="126805" x="3317875" y="3967163"/>
          <p14:tracePt t="126834" x="3309938" y="3976688"/>
          <p14:tracePt t="126882" x="3309938" y="3984625"/>
          <p14:tracePt t="127384" x="3300413" y="3994150"/>
          <p14:tracePt t="127398" x="3300413" y="4013200"/>
          <p14:tracePt t="127417" x="3290888" y="4021138"/>
          <p14:tracePt t="128208" x="3290888" y="4030663"/>
          <p14:tracePt t="128224" x="3290888" y="4040188"/>
          <p14:tracePt t="128289" x="3290888" y="4049713"/>
          <p14:tracePt t="128489" x="3290888" y="4057650"/>
          <p14:tracePt t="128699" x="3290888" y="4067175"/>
          <p14:tracePt t="128725" x="3290888" y="4094163"/>
          <p14:tracePt t="128739" x="3290888" y="4103688"/>
          <p14:tracePt t="128755" x="3300413" y="4130675"/>
          <p14:tracePt t="128771" x="3309938" y="4167188"/>
          <p14:tracePt t="128788" x="3309938" y="4195763"/>
          <p14:tracePt t="128808" x="3309938" y="4232275"/>
          <p14:tracePt t="128818" x="3309938" y="4249738"/>
          <p14:tracePt t="128836" x="3309938" y="4303713"/>
          <p14:tracePt t="128850" x="3309938" y="4322763"/>
          <p14:tracePt t="128867" x="3317875" y="4359275"/>
          <p14:tracePt t="128883" x="3327400" y="4386263"/>
          <p14:tracePt t="128899" x="3327400" y="4422775"/>
          <p14:tracePt t="128916" x="3327400" y="4468813"/>
          <p14:tracePt t="128933" x="3336925" y="4514850"/>
          <p14:tracePt t="128949" x="3354388" y="4541838"/>
          <p14:tracePt t="128966" x="3363913" y="4568825"/>
          <p14:tracePt t="128998" x="3363913" y="4578350"/>
          <p14:tracePt t="129067" x="3373438" y="4578350"/>
          <p14:tracePt t="129365" x="3373438" y="4587875"/>
          <p14:tracePt t="129366" x="3373438" y="4595813"/>
          <p14:tracePt t="129383" x="3373438" y="4605338"/>
          <p14:tracePt t="129415" x="3373438" y="4614863"/>
          <p14:tracePt t="129454" x="3382963" y="4624388"/>
          <p14:tracePt t="129543" x="3400425" y="4624388"/>
          <p14:tracePt t="129557" x="3419475" y="4624388"/>
          <p14:tracePt t="129568" x="3427413" y="4624388"/>
          <p14:tracePt t="129583" x="3455988" y="4624388"/>
          <p14:tracePt t="129603" x="3482975" y="4632325"/>
          <p14:tracePt t="129617" x="3482975" y="4641850"/>
          <p14:tracePt t="129633" x="3500438" y="4641850"/>
          <p14:tracePt t="129650" x="3519488" y="4641850"/>
          <p14:tracePt t="129666" x="3527425" y="4651375"/>
          <p14:tracePt t="129739" x="3536950" y="4641850"/>
          <p14:tracePt t="129756" x="3536950" y="4632325"/>
          <p14:tracePt t="129787" x="3546475" y="4632325"/>
          <p14:tracePt t="129803" x="3556000" y="4614863"/>
          <p14:tracePt t="129834" x="3556000" y="4605338"/>
          <p14:tracePt t="130052" x="3546475" y="4624388"/>
          <p14:tracePt t="130099" x="3536950" y="4632325"/>
          <p14:tracePt t="130117" x="3527425" y="4632325"/>
          <p14:tracePt t="130165" x="3519488" y="4641850"/>
          <p14:tracePt t="130221" x="3500438" y="4641850"/>
          <p14:tracePt t="130233" x="3490913" y="4641850"/>
          <p14:tracePt t="130248" x="3482975" y="4641850"/>
          <p14:tracePt t="130261" x="3463925" y="4641850"/>
          <p14:tracePt t="130272" x="3446463" y="4641850"/>
          <p14:tracePt t="130289" x="3436938" y="4641850"/>
          <p14:tracePt t="130665" x="3419475" y="4641850"/>
          <p14:tracePt t="130683" x="3400425" y="4632325"/>
          <p14:tracePt t="130694" x="3390900" y="4632325"/>
          <p14:tracePt t="130710" x="3382963" y="4632325"/>
          <p14:tracePt t="130727" x="3354388" y="4632325"/>
          <p14:tracePt t="130740" x="3336925" y="4624388"/>
          <p14:tracePt t="130756" x="3317875" y="4624388"/>
          <p14:tracePt t="130772" x="3290888" y="4624388"/>
          <p14:tracePt t="130785" x="3281363" y="4614863"/>
          <p14:tracePt t="130802" x="3244850" y="4614863"/>
          <p14:tracePt t="130817" x="3236913" y="4614863"/>
          <p14:tracePt t="130832" x="3227388" y="4614863"/>
          <p14:tracePt t="130853" x="3217863" y="4614863"/>
          <p14:tracePt t="130869" x="3208338" y="4614863"/>
          <p14:tracePt t="131338" x="3217863" y="4605338"/>
          <p14:tracePt t="131384" x="3227388" y="4605338"/>
          <p14:tracePt t="131399" x="3227388" y="4595813"/>
          <p14:tracePt t="131470" x="3244850" y="4595813"/>
          <p14:tracePt t="131484" x="3254375" y="4595813"/>
          <p14:tracePt t="131506" x="3263900" y="4595813"/>
          <p14:tracePt t="131521" x="3273425" y="4595813"/>
          <p14:tracePt t="131536" x="3317875" y="4595813"/>
          <p14:tracePt t="131554" x="3373438" y="4595813"/>
          <p14:tracePt t="131568" x="3427413" y="4595813"/>
          <p14:tracePt t="131587" x="3482975" y="4595813"/>
          <p14:tracePt t="131600" x="3500438" y="4595813"/>
          <p14:tracePt t="131616" x="3519488" y="4595813"/>
          <p14:tracePt t="131633" x="3527425" y="4595813"/>
          <p14:tracePt t="131655" x="3563938" y="4605338"/>
          <p14:tracePt t="131672" x="3600450" y="4614863"/>
          <p14:tracePt t="131695" x="3619500" y="4624388"/>
          <p14:tracePt t="131732" x="3629025" y="4624388"/>
          <p14:tracePt t="131818" x="3609975" y="4624388"/>
          <p14:tracePt t="131839" x="3600450" y="4624388"/>
          <p14:tracePt t="131854" x="3592513" y="4624388"/>
          <p14:tracePt t="132335" x="3636963" y="4632325"/>
          <p14:tracePt t="132349" x="3746500" y="4687888"/>
          <p14:tracePt t="132366" x="3902075" y="4751388"/>
          <p14:tracePt t="132383" x="4102100" y="4841875"/>
          <p14:tracePt t="132399" x="4330700" y="4914900"/>
          <p14:tracePt t="132415" x="4476750" y="4970463"/>
          <p14:tracePt t="132437" x="4567238" y="4987925"/>
          <p14:tracePt t="132450" x="4594225" y="4987925"/>
          <p14:tracePt t="132460" x="4603750" y="4987925"/>
          <p14:tracePt t="132475" x="4630738" y="4997450"/>
          <p14:tracePt t="132491" x="4659313" y="4997450"/>
          <p14:tracePt t="132505" x="4695825" y="5006975"/>
          <p14:tracePt t="132524" x="4740275" y="5016500"/>
          <p14:tracePt t="132538" x="4776788" y="5024438"/>
          <p14:tracePt t="132553" x="4803775" y="5024438"/>
          <p14:tracePt t="132616" x="4840288" y="5024438"/>
          <p14:tracePt t="132634" x="4859338" y="5024438"/>
          <p14:tracePt t="132648" x="4886325" y="5024438"/>
          <p14:tracePt t="132663" x="4905375" y="5024438"/>
          <p14:tracePt t="132680" x="4913313" y="5024438"/>
          <p14:tracePt t="132692" x="4922838" y="5024438"/>
          <p14:tracePt t="132714" x="4978400" y="5033963"/>
          <p14:tracePt t="132727" x="5022850" y="5043488"/>
          <p14:tracePt t="132741" x="5032375" y="5043488"/>
          <p14:tracePt t="132755" x="5041900" y="5043488"/>
          <p14:tracePt t="132802" x="5049838" y="5043488"/>
          <p14:tracePt t="132914" x="5068888" y="5043488"/>
          <p14:tracePt t="132935" x="5086350" y="5043488"/>
          <p14:tracePt t="132949" x="5095875" y="5043488"/>
          <p14:tracePt t="132966" x="5114925" y="5033963"/>
          <p14:tracePt t="132978" x="5122863" y="5033963"/>
          <p14:tracePt t="132994" x="5132388" y="5033963"/>
          <p14:tracePt t="133007" x="5141913" y="5033963"/>
          <p14:tracePt t="133021" x="5159375" y="5033963"/>
          <p14:tracePt t="133038" x="5178425" y="5016500"/>
          <p14:tracePt t="133053" x="5187950" y="5016500"/>
          <p14:tracePt t="133067" x="5195888" y="5016500"/>
          <p14:tracePt t="133448" x="5205413" y="5006975"/>
          <p14:tracePt t="133461" x="5224463" y="5006975"/>
          <p14:tracePt t="133488" x="5268913" y="5006975"/>
          <p14:tracePt t="133506" x="5297488" y="5006975"/>
          <p14:tracePt t="133520" x="5341938" y="5006975"/>
          <p14:tracePt t="133537" x="5397500" y="5006975"/>
          <p14:tracePt t="133551" x="5451475" y="5006975"/>
          <p14:tracePt t="133569" x="5487988" y="5016500"/>
          <p14:tracePt t="133583" x="5497513" y="5016500"/>
          <p14:tracePt t="133648" x="5507038" y="5016500"/>
          <p14:tracePt t="133785" x="5487988" y="5006975"/>
          <p14:tracePt t="133802" x="5451475" y="4987925"/>
          <p14:tracePt t="133819" x="5414963" y="4979988"/>
          <p14:tracePt t="133898" x="5434013" y="4979988"/>
          <p14:tracePt t="133916" x="5441950" y="4979988"/>
          <p14:tracePt t="133927" x="5451475" y="4979988"/>
          <p14:tracePt t="133942" x="5461000" y="4979988"/>
          <p14:tracePt t="133968" x="5470525" y="4987925"/>
          <p14:tracePt t="134086" x="5461000" y="4997450"/>
          <p14:tracePt t="134248" x="5461000" y="5006975"/>
          <p14:tracePt t="134382" x="5461000" y="5016500"/>
          <p14:tracePt t="134400" x="5451475" y="5016500"/>
          <p14:tracePt t="134413" x="5441950" y="5024438"/>
          <p14:tracePt t="134479" x="5434013" y="5024438"/>
          <p14:tracePt t="134491" x="5434013" y="5033963"/>
          <p14:tracePt t="134504" x="5424488" y="5043488"/>
          <p14:tracePt t="134520" x="5414963" y="5043488"/>
          <p14:tracePt t="134584" x="5414963" y="5053013"/>
          <p14:tracePt t="134883" x="5405438" y="5053013"/>
          <p14:tracePt t="135717" x="5414963" y="5043488"/>
          <p14:tracePt t="136017" x="5414963" y="5033963"/>
          <p14:tracePt t="136053" x="5424488" y="5033963"/>
          <p14:tracePt t="136068" x="5424488" y="5024438"/>
          <p14:tracePt t="137115" x="5414963" y="5024438"/>
          <p14:tracePt t="137132" x="5387975" y="5016500"/>
          <p14:tracePt t="137150" x="5334000" y="4997450"/>
          <p14:tracePt t="137163" x="5297488" y="4987925"/>
          <p14:tracePt t="137179" x="5260975" y="4970463"/>
          <p14:tracePt t="137198" x="5232400" y="4951413"/>
          <p14:tracePt t="137215" x="5178425" y="4933950"/>
          <p14:tracePt t="137224" x="5151438" y="4924425"/>
          <p14:tracePt t="137242" x="5086350" y="4887913"/>
          <p14:tracePt t="137257" x="5041900" y="4870450"/>
          <p14:tracePt t="137273" x="5005388" y="4841875"/>
          <p14:tracePt t="137288" x="4968875" y="4833938"/>
          <p14:tracePt t="137301" x="4941888" y="4805363"/>
          <p14:tracePt t="137318" x="4905375" y="4778375"/>
          <p14:tracePt t="137333" x="4868863" y="4760913"/>
          <p14:tracePt t="137352" x="4840288" y="4732338"/>
          <p14:tracePt t="137367" x="4803775" y="4714875"/>
          <p14:tracePt t="137382" x="4749800" y="4687888"/>
          <p14:tracePt t="137398" x="4695825" y="4668838"/>
          <p14:tracePt t="137415" x="4649788" y="4651375"/>
          <p14:tracePt t="137431" x="4613275" y="4641850"/>
          <p14:tracePt t="137447" x="4576763" y="4624388"/>
          <p14:tracePt t="137464" x="4549775" y="4624388"/>
          <p14:tracePt t="137487" x="4540250" y="4624388"/>
          <p14:tracePt t="137523" x="4521200" y="4614863"/>
          <p14:tracePt t="137546" x="4494213" y="4614863"/>
          <p14:tracePt t="137547" x="4484688" y="4614863"/>
          <p14:tracePt t="137585" x="4467225" y="4614863"/>
          <p14:tracePt t="137599" x="4457700" y="4614863"/>
          <p14:tracePt t="137621" x="4440238" y="4614863"/>
          <p14:tracePt t="137653" x="4430713" y="4614863"/>
          <p14:tracePt t="138398" x="4476750" y="4614863"/>
          <p14:tracePt t="138415" x="4540250" y="4632325"/>
          <p14:tracePt t="138429" x="4640263" y="4668838"/>
          <p14:tracePt t="138440" x="4730750" y="4705350"/>
          <p14:tracePt t="138457" x="4886325" y="4778375"/>
          <p14:tracePt t="138458" x="4905375" y="4778375"/>
          <p14:tracePt t="138475" x="5014913" y="4833938"/>
          <p14:tracePt t="138490" x="5078413" y="4851400"/>
          <p14:tracePt t="138503" x="5105400" y="4860925"/>
          <p14:tracePt t="138523" x="5122863" y="4870450"/>
          <p14:tracePt t="138536" x="5141913" y="4870450"/>
          <p14:tracePt t="138553" x="5159375" y="4878388"/>
          <p14:tracePt t="138570" x="5178425" y="4887913"/>
          <p14:tracePt t="138584" x="5224463" y="4897438"/>
          <p14:tracePt t="138601" x="5287963" y="4933950"/>
          <p14:tracePt t="138616" x="5334000" y="4960938"/>
          <p14:tracePt t="138631" x="5378450" y="4987925"/>
          <p14:tracePt t="138648" x="5397500" y="4997450"/>
          <p14:tracePt t="138664" x="5424488" y="4997450"/>
          <p14:tracePt t="138681" x="5441950" y="4997450"/>
          <p14:tracePt t="138699" x="5470525" y="4997450"/>
          <p14:tracePt t="138716" x="5507038" y="4997450"/>
          <p14:tracePt t="138723" x="5514975" y="4997450"/>
          <p14:tracePt t="138742" x="5551488" y="4997450"/>
          <p14:tracePt t="138755" x="5561013" y="4997450"/>
          <p14:tracePt t="138772" x="5580063" y="4997450"/>
          <p14:tracePt t="138804" x="5588000" y="4997450"/>
          <p14:tracePt t="139180" x="5570538" y="4997450"/>
          <p14:tracePt t="139192" x="5561013" y="4997450"/>
          <p14:tracePt t="139208" x="5551488" y="4997450"/>
          <p14:tracePt t="139224" x="5524500" y="4997450"/>
          <p14:tracePt t="139241" x="5507038" y="4997450"/>
          <p14:tracePt t="139272" x="5487988" y="4997450"/>
          <p14:tracePt t="139285" x="5470525" y="4997450"/>
          <p14:tracePt t="139302" x="5451475" y="4997450"/>
          <p14:tracePt t="139332" x="5434013" y="4997450"/>
          <p14:tracePt t="139413" x="5424488" y="4997450"/>
          <p14:tracePt t="139432" x="5414963" y="4997450"/>
          <p14:tracePt t="140818" x="5405438" y="4997450"/>
          <p14:tracePt t="140834" x="5387975" y="4997450"/>
          <p14:tracePt t="140849" x="5351463" y="4997450"/>
          <p14:tracePt t="140866" x="5297488" y="4979988"/>
          <p14:tracePt t="140881" x="5232400" y="4960938"/>
          <p14:tracePt t="140899" x="5086350" y="4914900"/>
          <p14:tracePt t="140915" x="4932363" y="4870450"/>
          <p14:tracePt t="140932" x="4730750" y="4797425"/>
          <p14:tracePt t="140948" x="4540250" y="4724400"/>
          <p14:tracePt t="140965" x="4340225" y="4660900"/>
          <p14:tracePt t="140982" x="4157663" y="4587875"/>
          <p14:tracePt t="140986" x="4111625" y="4568825"/>
          <p14:tracePt t="140987" x="4102100" y="4559300"/>
          <p14:tracePt t="140989" x="4075113" y="4551363"/>
          <p14:tracePt t="141008" x="3892550" y="4468813"/>
          <p14:tracePt t="141033" x="3683000" y="4368800"/>
          <p14:tracePt t="141036" x="3673475" y="4359275"/>
          <p14:tracePt t="141053" x="3629025" y="4340225"/>
          <p14:tracePt t="141076" x="3619500" y="4340225"/>
          <p14:tracePt t="141124" x="3619500" y="4332288"/>
          <p14:tracePt t="141137" x="3600450" y="4322763"/>
          <p14:tracePt t="141154" x="3592513" y="4322763"/>
          <p14:tracePt t="141168" x="3582988" y="4322763"/>
          <p14:tracePt t="141186" x="3563938" y="4322763"/>
          <p14:tracePt t="141200" x="3536950" y="4313238"/>
          <p14:tracePt t="141218" x="3473450" y="4286250"/>
          <p14:tracePt t="141233" x="3419475" y="4268788"/>
          <p14:tracePt t="141253" x="3354388" y="4249738"/>
          <p14:tracePt t="141280" x="3327400" y="4232275"/>
          <p14:tracePt t="141371" x="3346450" y="4240213"/>
          <p14:tracePt t="141385" x="3363913" y="4259263"/>
          <p14:tracePt t="141402" x="3373438" y="4268788"/>
          <p14:tracePt t="141416" x="3382963" y="4286250"/>
          <p14:tracePt t="141434" x="3390900" y="4303713"/>
          <p14:tracePt t="141449" x="3419475" y="4322763"/>
          <p14:tracePt t="141468" x="3436938" y="4349750"/>
          <p14:tracePt t="141483" x="3455988" y="4376738"/>
          <p14:tracePt t="141502" x="3482975" y="4432300"/>
          <p14:tracePt t="141527" x="3500438" y="4505325"/>
          <p14:tracePt t="141541" x="3519488" y="4532313"/>
          <p14:tracePt t="141559" x="3536950" y="4578350"/>
          <p14:tracePt t="141574" x="3536950" y="4605338"/>
          <p14:tracePt t="141587" x="3536950" y="4632325"/>
          <p14:tracePt t="141603" x="3536950" y="4668838"/>
          <p14:tracePt t="141619" x="3536950" y="4678363"/>
          <p14:tracePt t="141636" x="3536950" y="4687888"/>
          <p14:tracePt t="141651" x="3536950" y="4697413"/>
          <p14:tracePt t="141667" x="3536950" y="4714875"/>
          <p14:tracePt t="141683" x="3536950" y="4741863"/>
          <p14:tracePt t="141700" x="3536950" y="4797425"/>
          <p14:tracePt t="141710" x="3536950" y="4814888"/>
          <p14:tracePt t="141736" x="3536950" y="4841875"/>
          <p14:tracePt t="141760" x="3536950" y="4851400"/>
          <p14:tracePt t="141790" x="3536950" y="4860925"/>
          <p14:tracePt t="141802" x="3536950" y="4870450"/>
          <p14:tracePt t="141819" x="3536950" y="4878388"/>
          <p14:tracePt t="141834" x="3536950" y="4887913"/>
          <p14:tracePt t="141849" x="3536950" y="4897438"/>
          <p14:tracePt t="141869" x="3546475" y="4897438"/>
          <p14:tracePt t="141918" x="3546475" y="4914900"/>
          <p14:tracePt t="141951" x="3546475" y="4924425"/>
          <p14:tracePt t="141963" x="3563938" y="4924425"/>
          <p14:tracePt t="141978" x="3600450" y="4924425"/>
          <p14:tracePt t="141993" x="3702050" y="4933950"/>
          <p14:tracePt t="141996" x="3729038" y="4943475"/>
          <p14:tracePt t="141997" x="3738563" y="4943475"/>
          <p14:tracePt t="141999" x="3756025" y="4943475"/>
          <p14:tracePt t="142000" x="3765550" y="4943475"/>
          <p14:tracePt t="142002" x="3775075" y="4943475"/>
          <p14:tracePt t="142003" x="3792538" y="4951413"/>
          <p14:tracePt t="142007" x="3838575" y="4951413"/>
          <p14:tracePt t="142025" x="4038600" y="4979988"/>
          <p14:tracePt t="142027" x="4065588" y="4979988"/>
          <p14:tracePt t="142031" x="4111625" y="4979988"/>
          <p14:tracePt t="142032" x="4129088" y="4987925"/>
          <p14:tracePt t="142034" x="4165600" y="4987925"/>
          <p14:tracePt t="142036" x="4194175" y="4997450"/>
          <p14:tracePt t="142038" x="4221163" y="4997450"/>
          <p14:tracePt t="142040" x="4257675" y="4997450"/>
          <p14:tracePt t="142041" x="4275138" y="4997450"/>
          <p14:tracePt t="142063" x="4695825" y="5053013"/>
          <p14:tracePt t="142065" x="4713288" y="5053013"/>
          <p14:tracePt t="142066" x="4730750" y="5053013"/>
          <p14:tracePt t="142067" x="4749800" y="5053013"/>
          <p14:tracePt t="142085" x="5049838" y="5106988"/>
          <p14:tracePt t="142108" x="5251450" y="5133975"/>
          <p14:tracePt t="142122" x="5287963" y="5133975"/>
          <p14:tracePt t="142149" x="5297488" y="5133975"/>
          <p14:tracePt t="142218" x="5314950" y="5116513"/>
          <p14:tracePt t="142232" x="5324475" y="5116513"/>
          <p14:tracePt t="142247" x="5334000" y="5116513"/>
          <p14:tracePt t="142294" x="5351463" y="5116513"/>
          <p14:tracePt t="142306" x="5368925" y="5097463"/>
          <p14:tracePt t="142323" x="5397500" y="5080000"/>
          <p14:tracePt t="142337" x="5405438" y="5060950"/>
          <p14:tracePt t="142351" x="5414963" y="5053013"/>
          <p14:tracePt t="142370" x="5414963" y="5024438"/>
          <p14:tracePt t="142383" x="5414963" y="5016500"/>
          <p14:tracePt t="142401" x="5414963" y="5006975"/>
          <p14:tracePt t="142445" x="5414963" y="4997450"/>
          <p14:tracePt t="142834" x="5414963" y="5016500"/>
          <p14:tracePt t="142848" x="5414963" y="5024438"/>
          <p14:tracePt t="142865" x="5405438" y="5043488"/>
          <p14:tracePt t="142882" x="5397500" y="5053013"/>
          <p14:tracePt t="142930" x="5387975" y="5060950"/>
          <p14:tracePt t="142948" x="5387975" y="5070475"/>
          <p14:tracePt t="142958" x="5387975" y="5080000"/>
          <p14:tracePt t="142988" x="5378450" y="5089525"/>
          <p14:tracePt t="143004" x="5378450" y="5097463"/>
          <p14:tracePt t="143019" x="5378450" y="5106988"/>
          <p14:tracePt t="143038" x="5368925" y="5126038"/>
          <p14:tracePt t="143054" x="5360988" y="5143500"/>
          <p14:tracePt t="143069" x="5324475" y="5160963"/>
          <p14:tracePt t="143085" x="5297488" y="5160963"/>
          <p14:tracePt t="143098" x="5287963" y="5160963"/>
          <p14:tracePt t="143117" x="5278438" y="5160963"/>
          <p14:tracePt t="143198" x="5268913" y="5180013"/>
          <p14:tracePt t="143208" x="5268913" y="5197475"/>
          <p14:tracePt t="143224" x="5260975" y="5216525"/>
          <p14:tracePt t="143370" x="5251450" y="5216525"/>
          <p14:tracePt t="143405" x="5251450" y="5207000"/>
          <p14:tracePt t="143415" x="5251450" y="5197475"/>
          <p14:tracePt t="143464" x="5251450" y="5189538"/>
          <p14:tracePt t="143583" x="5251450" y="5180013"/>
          <p14:tracePt t="143598" x="5251450" y="5170488"/>
          <p14:tracePt t="143637" x="5268913" y="5160963"/>
          <p14:tracePt t="143649" x="5268913" y="5153025"/>
          <p14:tracePt t="143670" x="5278438" y="5143500"/>
          <p14:tracePt t="143684" x="5287963" y="5133975"/>
          <p14:tracePt t="143708" x="5297488" y="5126038"/>
          <p14:tracePt t="144021" x="5297488" y="5133975"/>
          <p14:tracePt t="144035" x="5287963" y="5133975"/>
          <p14:tracePt t="144053" x="5278438" y="5133975"/>
          <p14:tracePt t="144069" x="5268913" y="5143500"/>
          <p14:tracePt t="144212" x="5260975" y="5143500"/>
          <p14:tracePt t="144240" x="5260975" y="5153025"/>
          <p14:tracePt t="144257" x="5251450" y="5153025"/>
          <p14:tracePt t="144334" x="5241925" y="5160963"/>
          <p14:tracePt t="144367" x="5224463" y="5160963"/>
          <p14:tracePt t="144382" x="5214938" y="5153025"/>
          <p14:tracePt t="144398" x="5205413" y="5133975"/>
          <p14:tracePt t="144415" x="5195888" y="5133975"/>
          <p14:tracePt t="144463" x="5187950" y="5126038"/>
          <p14:tracePt t="144496" x="5159375" y="5097463"/>
          <p14:tracePt t="144507" x="5159375" y="5089525"/>
          <p14:tracePt t="144522" x="5151438" y="5070475"/>
          <p14:tracePt t="144537" x="5151438" y="5060950"/>
          <p14:tracePt t="144552" x="5141913" y="5060950"/>
          <p14:tracePt t="144569" x="5141913" y="5053013"/>
          <p14:tracePt t="144581" x="5132388" y="5043488"/>
          <p14:tracePt t="163786" x="5122863" y="5060950"/>
          <p14:tracePt t="163804" x="5114925" y="5106988"/>
          <p14:tracePt t="163818" x="5105400" y="5160963"/>
          <p14:tracePt t="163836" x="5078413" y="5307013"/>
          <p14:tracePt t="163851" x="5049838" y="5453063"/>
          <p14:tracePt t="163866" x="5014913" y="5618163"/>
          <p14:tracePt t="163880" x="5005388" y="5791200"/>
          <p14:tracePt t="163899" x="4978400" y="6018213"/>
          <p14:tracePt t="163914" x="4941888" y="6200775"/>
          <p14:tracePt t="163929" x="4886325" y="6392863"/>
          <p14:tracePt t="163945" x="4803775" y="6602413"/>
          <p14:tracePt t="163962" x="4703763" y="6794500"/>
          <p14:tracePt t="164213" x="336550" y="6538913"/>
          <p14:tracePt t="164214" x="309563" y="6502400"/>
          <p14:tracePt t="164214" x="292100" y="6456363"/>
          <p14:tracePt t="164227" x="17463" y="585470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13E438D7-C598-4EDA-9E3F-8B9987EC8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2137334-2ACC-454C-B8E0-4D4836714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165226"/>
            <a:ext cx="7464719" cy="429711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Can be used only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Each block needs to be read only once (assuming all tuples for any given value of the join attributes fit in memory)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Thus the cost of merge join is: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 block transfers  +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457200" lvl="1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 + the cost of sorting if relations are unsorted.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hybrid merge-join</a:t>
            </a:r>
            <a:r>
              <a:rPr lang="en-US" altLang="en-US" b="1" dirty="0">
                <a:ea typeface="MS PGothic" panose="020B0600070205080204" pitchFamily="34" charset="-128"/>
              </a:rPr>
              <a:t>: </a:t>
            </a:r>
            <a:r>
              <a:rPr lang="en-US" altLang="en-US" dirty="0">
                <a:ea typeface="MS PGothic" panose="020B0600070205080204" pitchFamily="34" charset="-128"/>
              </a:rPr>
              <a:t>If one relation is sorted, and the other has a secondary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join attribute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 the sorted relation with the leaf entries of the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Sort the result on the addresses of the unsorted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Scan the unsorted relation in physical address order and merge with previous result, to replace addresses by the actual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Sequential scan more efficient than random lookup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552B164C-27AC-49A3-AC77-C08AC615F1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22"/>
    </mc:Choice>
    <mc:Fallback>
      <p:transition spd="slow" advTm="107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508" x="355600" y="2106613"/>
          <p14:tracePt t="25518" x="365125" y="2106613"/>
          <p14:tracePt t="25529" x="373063" y="2106613"/>
          <p14:tracePt t="25582" x="382588" y="2106613"/>
          <p14:tracePt t="25623" x="382588" y="2116138"/>
          <p14:tracePt t="25633" x="382588" y="2125663"/>
          <p14:tracePt t="25636" x="382588" y="2133600"/>
          <p14:tracePt t="25642" x="382588" y="2143125"/>
          <p14:tracePt t="25645" x="382588" y="2152650"/>
          <p14:tracePt t="25650" x="382588" y="2160588"/>
          <p14:tracePt t="25654" x="392113" y="2160588"/>
          <p14:tracePt t="25656" x="392113" y="2179638"/>
          <p14:tracePt t="25662" x="392113" y="2197100"/>
          <p14:tracePt t="25669" x="392113" y="2216150"/>
          <p14:tracePt t="25674" x="392113" y="2225675"/>
          <p14:tracePt t="25675" x="401638" y="2225675"/>
          <p14:tracePt t="25677" x="401638" y="2233613"/>
          <p14:tracePt t="25680" x="401638" y="2243138"/>
          <p14:tracePt t="25684" x="409575" y="2252663"/>
          <p14:tracePt t="25687" x="409575" y="2262188"/>
          <p14:tracePt t="25691" x="419100" y="2270125"/>
          <p14:tracePt t="25695" x="428625" y="2279650"/>
          <p14:tracePt t="25698" x="428625" y="2289175"/>
          <p14:tracePt t="25703" x="438150" y="2316163"/>
          <p14:tracePt t="25708" x="446088" y="2335213"/>
          <p14:tracePt t="25711" x="455613" y="2343150"/>
          <p14:tracePt t="25713" x="465138" y="2352675"/>
          <p14:tracePt t="25718" x="474663" y="2371725"/>
          <p14:tracePt t="25723" x="482600" y="2379663"/>
          <p14:tracePt t="25725" x="492125" y="2389188"/>
          <p14:tracePt t="25727" x="492125" y="2398713"/>
          <p14:tracePt t="25731" x="492125" y="2408238"/>
          <p14:tracePt t="25736" x="501650" y="2416175"/>
          <p14:tracePt t="25741" x="501650" y="2425700"/>
          <p14:tracePt t="25747" x="511175" y="2435225"/>
          <p14:tracePt t="25754" x="519113" y="2444750"/>
          <p14:tracePt t="25758" x="519113" y="2452688"/>
          <p14:tracePt t="25760" x="519113" y="2462213"/>
          <p14:tracePt t="25764" x="528638" y="2462213"/>
          <p14:tracePt t="25768" x="528638" y="2471738"/>
          <p14:tracePt t="25770" x="538163" y="2481263"/>
          <p14:tracePt t="25778" x="547688" y="2498725"/>
          <p14:tracePt t="25783" x="547688" y="2508250"/>
          <p14:tracePt t="25789" x="547688" y="2517775"/>
          <p14:tracePt t="25793" x="555625" y="2525713"/>
          <p14:tracePt t="25800" x="565150" y="2535238"/>
          <p14:tracePt t="25807" x="574675" y="2535238"/>
          <p14:tracePt t="25811" x="574675" y="2544763"/>
          <p14:tracePt t="25817" x="574675" y="2554288"/>
          <p14:tracePt t="25820" x="584200" y="2554288"/>
          <p14:tracePt t="25827" x="592138" y="2562225"/>
          <p14:tracePt t="25836" x="592138" y="2571750"/>
          <p14:tracePt t="25839" x="601663" y="2571750"/>
          <p14:tracePt t="25843" x="601663" y="2581275"/>
          <p14:tracePt t="25860" x="611188" y="2589213"/>
          <p14:tracePt t="25870" x="620713" y="2589213"/>
          <p14:tracePt t="25876" x="628650" y="2589213"/>
          <p14:tracePt t="25879" x="628650" y="2598738"/>
          <p14:tracePt t="25881" x="638175" y="2598738"/>
          <p14:tracePt t="25887" x="647700" y="2598738"/>
          <p14:tracePt t="25893" x="655638" y="2608263"/>
          <p14:tracePt t="25903" x="665163" y="2617788"/>
          <p14:tracePt t="25908" x="674688" y="2617788"/>
          <p14:tracePt t="25909" x="684213" y="2617788"/>
          <p14:tracePt t="25912" x="692150" y="2617788"/>
          <p14:tracePt t="25914" x="701675" y="2617788"/>
          <p14:tracePt t="25919" x="720725" y="2625725"/>
          <p14:tracePt t="25921" x="738188" y="2635250"/>
          <p14:tracePt t="25923" x="747713" y="2635250"/>
          <p14:tracePt t="25925" x="757238" y="2635250"/>
          <p14:tracePt t="25929" x="784225" y="2635250"/>
          <p14:tracePt t="25935" x="820738" y="2644775"/>
          <p14:tracePt t="25938" x="838200" y="2654300"/>
          <p14:tracePt t="25940" x="847725" y="2654300"/>
          <p14:tracePt t="25943" x="874713" y="2654300"/>
          <p14:tracePt t="25956" x="930275" y="2671763"/>
          <p14:tracePt t="25961" x="939800" y="2671763"/>
          <p14:tracePt t="25964" x="947738" y="2671763"/>
          <p14:tracePt t="25967" x="957263" y="2671763"/>
          <p14:tracePt t="25971" x="974725" y="2671763"/>
          <p14:tracePt t="25975" x="984250" y="2671763"/>
          <p14:tracePt t="25983" x="993775" y="2671763"/>
          <p14:tracePt t="25989" x="1003300" y="2671763"/>
          <p14:tracePt t="25995" x="1011238" y="2671763"/>
          <p14:tracePt t="26003" x="1020763" y="2671763"/>
          <p14:tracePt t="26014" x="1030288" y="2671763"/>
          <p14:tracePt t="26027" x="1039813" y="2671763"/>
          <p14:tracePt t="26053" x="1047750" y="2671763"/>
          <p14:tracePt t="26060" x="1057275" y="2671763"/>
          <p14:tracePt t="26067" x="1066800" y="2671763"/>
          <p14:tracePt t="26077" x="1076325" y="2671763"/>
          <p14:tracePt t="26084" x="1084263" y="2671763"/>
          <p14:tracePt t="26094" x="1093788" y="2671763"/>
          <p14:tracePt t="26157" x="1103313" y="2671763"/>
          <p14:tracePt t="26166" x="1112838" y="2671763"/>
          <p14:tracePt t="26208" x="1120775" y="2671763"/>
          <p14:tracePt t="26213" x="1130300" y="2671763"/>
          <p14:tracePt t="26223" x="1139825" y="2671763"/>
          <p14:tracePt t="26265" x="1149350" y="2671763"/>
          <p14:tracePt t="26766" x="1149350" y="2662238"/>
          <p14:tracePt t="29956" x="1149350" y="2671763"/>
          <p14:tracePt t="29965" x="1149350" y="2681288"/>
          <p14:tracePt t="29970" x="1149350" y="2690813"/>
          <p14:tracePt t="29983" x="1149350" y="2698750"/>
          <p14:tracePt t="29996" x="1149350" y="2708275"/>
          <p14:tracePt t="30003" x="1149350" y="2717800"/>
          <p14:tracePt t="30016" x="1149350" y="2727325"/>
          <p14:tracePt t="30025" x="1149350" y="2735263"/>
          <p14:tracePt t="30034" x="1149350" y="2744788"/>
          <p14:tracePt t="30060" x="1149350" y="2754313"/>
          <p14:tracePt t="30072" x="1149350" y="2763838"/>
          <p14:tracePt t="30083" x="1149350" y="2771775"/>
          <p14:tracePt t="30091" x="1149350" y="2781300"/>
          <p14:tracePt t="30100" x="1149350" y="2790825"/>
          <p14:tracePt t="30107" x="1149350" y="2800350"/>
          <p14:tracePt t="30121" x="1149350" y="2808288"/>
          <p14:tracePt t="30128" x="1149350" y="2817813"/>
          <p14:tracePt t="30134" x="1139825" y="2827338"/>
          <p14:tracePt t="30140" x="1139825" y="2836863"/>
          <p14:tracePt t="30144" x="1139825" y="2844800"/>
          <p14:tracePt t="30156" x="1139825" y="2854325"/>
          <p14:tracePt t="30160" x="1139825" y="2863850"/>
          <p14:tracePt t="30166" x="1139825" y="2873375"/>
          <p14:tracePt t="30183" x="1139825" y="2881313"/>
          <p14:tracePt t="30323" x="1139825" y="2890838"/>
          <p14:tracePt t="31163" x="1149350" y="2890838"/>
          <p14:tracePt t="31167" x="1166813" y="2890838"/>
          <p14:tracePt t="31172" x="1176338" y="2900363"/>
          <p14:tracePt t="31184" x="1212850" y="2917825"/>
          <p14:tracePt t="31189" x="1239838" y="2927350"/>
          <p14:tracePt t="31192" x="1258888" y="2936875"/>
          <p14:tracePt t="31195" x="1266825" y="2936875"/>
          <p14:tracePt t="31200" x="1285875" y="2946400"/>
          <p14:tracePt t="31203" x="1312863" y="2954338"/>
          <p14:tracePt t="31208" x="1330325" y="2963863"/>
          <p14:tracePt t="31210" x="1339850" y="2963863"/>
          <p14:tracePt t="31213" x="1349375" y="2963863"/>
          <p14:tracePt t="31219" x="1376363" y="2982913"/>
          <p14:tracePt t="31222" x="1395413" y="2990850"/>
          <p14:tracePt t="31226" x="1412875" y="3000375"/>
          <p14:tracePt t="31228" x="1422400" y="3000375"/>
          <p14:tracePt t="31233" x="1439863" y="3009900"/>
          <p14:tracePt t="31236" x="1458913" y="3009900"/>
          <p14:tracePt t="31238" x="1468438" y="3009900"/>
          <p14:tracePt t="31241" x="1485900" y="3017838"/>
          <p14:tracePt t="31243" x="1495425" y="3027363"/>
          <p14:tracePt t="31246" x="1512888" y="3036888"/>
          <p14:tracePt t="31250" x="1531938" y="3036888"/>
          <p14:tracePt t="31254" x="1541463" y="3046413"/>
          <p14:tracePt t="31258" x="1558925" y="3054350"/>
          <p14:tracePt t="31260" x="1568450" y="3063875"/>
          <p14:tracePt t="31262" x="1576388" y="3063875"/>
          <p14:tracePt t="31270" x="1585913" y="3063875"/>
          <p14:tracePt t="31273" x="1595438" y="3063875"/>
          <p14:tracePt t="31277" x="1604963" y="3063875"/>
          <p14:tracePt t="31284" x="1612900" y="3073400"/>
          <p14:tracePt t="31287" x="1622425" y="3073400"/>
          <p14:tracePt t="31295" x="1631950" y="3082925"/>
          <p14:tracePt t="31311" x="1641475" y="3082925"/>
          <p14:tracePt t="31317" x="1649413" y="3082925"/>
          <p14:tracePt t="31323" x="1658938" y="3090863"/>
          <p14:tracePt t="31331" x="1668463" y="3090863"/>
          <p14:tracePt t="31335" x="1677988" y="3090863"/>
          <p14:tracePt t="31340" x="1685925" y="3090863"/>
          <p14:tracePt t="31343" x="1685925" y="3100388"/>
          <p14:tracePt t="31350" x="1695450" y="3100388"/>
          <p14:tracePt t="31353" x="1704975" y="3100388"/>
          <p14:tracePt t="31356" x="1714500" y="3109913"/>
          <p14:tracePt t="31360" x="1722438" y="3109913"/>
          <p14:tracePt t="31367" x="1741488" y="3109913"/>
          <p14:tracePt t="31370" x="1741488" y="3119438"/>
          <p14:tracePt t="31376" x="1751013" y="3119438"/>
          <p14:tracePt t="31383" x="1758950" y="3119438"/>
          <p14:tracePt t="31388" x="1768475" y="3119438"/>
          <p14:tracePt t="31397" x="1778000" y="3119438"/>
          <p14:tracePt t="31409" x="1787525" y="3119438"/>
          <p14:tracePt t="31418" x="1795463" y="3127375"/>
          <p14:tracePt t="31438" x="1804988" y="3136900"/>
          <p14:tracePt t="31465" x="1814513" y="3136900"/>
          <p14:tracePt t="31490" x="1814513" y="3146425"/>
          <p14:tracePt t="32438" x="1804988" y="3146425"/>
          <p14:tracePt t="32442" x="1804988" y="3136900"/>
          <p14:tracePt t="32451" x="1795463" y="3136900"/>
          <p14:tracePt t="32456" x="1787525" y="3136900"/>
          <p14:tracePt t="32458" x="1787525" y="3127375"/>
          <p14:tracePt t="32460" x="1778000" y="3127375"/>
          <p14:tracePt t="32466" x="1768475" y="3127375"/>
          <p14:tracePt t="32470" x="1758950" y="3127375"/>
          <p14:tracePt t="32474" x="1751013" y="3127375"/>
          <p14:tracePt t="32483" x="1741488" y="3127375"/>
          <p14:tracePt t="32486" x="1731963" y="3127375"/>
          <p14:tracePt t="32490" x="1722438" y="3127375"/>
          <p14:tracePt t="32492" x="1714500" y="3119438"/>
          <p14:tracePt t="32500" x="1704975" y="3119438"/>
          <p14:tracePt t="32503" x="1695450" y="3119438"/>
          <p14:tracePt t="32505" x="1695450" y="3109913"/>
          <p14:tracePt t="32511" x="1685925" y="3109913"/>
          <p14:tracePt t="32517" x="1677988" y="3109913"/>
          <p14:tracePt t="32520" x="1677988" y="3100388"/>
          <p14:tracePt t="32522" x="1668463" y="3100388"/>
          <p14:tracePt t="32527" x="1658938" y="3100388"/>
          <p14:tracePt t="32535" x="1649413" y="3100388"/>
          <p14:tracePt t="32538" x="1641475" y="3090863"/>
          <p14:tracePt t="32552" x="1631950" y="3090863"/>
          <p14:tracePt t="32557" x="1622425" y="3082925"/>
          <p14:tracePt t="32564" x="1612900" y="3082925"/>
          <p14:tracePt t="32571" x="1604963" y="3082925"/>
          <p14:tracePt t="32575" x="1604963" y="3073400"/>
          <p14:tracePt t="32580" x="1595438" y="3073400"/>
          <p14:tracePt t="32584" x="1585913" y="3073400"/>
          <p14:tracePt t="32600" x="1576388" y="3073400"/>
          <p14:tracePt t="32610" x="1568450" y="3063875"/>
          <p14:tracePt t="32623" x="1558925" y="3063875"/>
          <p14:tracePt t="32633" x="1558925" y="3054350"/>
          <p14:tracePt t="32636" x="1549400" y="3054350"/>
          <p14:tracePt t="32644" x="1541463" y="3054350"/>
          <p14:tracePt t="32654" x="1531938" y="3054350"/>
          <p14:tracePt t="32656" x="1531938" y="3046413"/>
          <p14:tracePt t="32659" x="1522413" y="3046413"/>
          <p14:tracePt t="32668" x="1504950" y="3046413"/>
          <p14:tracePt t="32670" x="1504950" y="3036888"/>
          <p14:tracePt t="32672" x="1495425" y="3036888"/>
          <p14:tracePt t="32677" x="1485900" y="3036888"/>
          <p14:tracePt t="32688" x="1476375" y="3036888"/>
          <p14:tracePt t="32694" x="1468438" y="3027363"/>
          <p14:tracePt t="32712" x="1458913" y="3027363"/>
          <p14:tracePt t="32883" x="1449388" y="3027363"/>
          <p14:tracePt t="32890" x="1439863" y="3027363"/>
          <p14:tracePt t="32907" x="1431925" y="3027363"/>
          <p14:tracePt t="32934" x="1422400" y="3027363"/>
          <p14:tracePt t="32942" x="1412875" y="3036888"/>
          <p14:tracePt t="32951" x="1403350" y="3036888"/>
          <p14:tracePt t="32960" x="1395413" y="3046413"/>
          <p14:tracePt t="32966" x="1385888" y="3046413"/>
          <p14:tracePt t="32981" x="1376363" y="3046413"/>
          <p14:tracePt t="32988" x="1376363" y="3054350"/>
          <p14:tracePt t="33082" x="1376363" y="3063875"/>
          <p14:tracePt t="33167" x="1366838" y="3063875"/>
          <p14:tracePt t="33475" x="1376363" y="3054350"/>
          <p14:tracePt t="33491" x="1385888" y="3046413"/>
          <p14:tracePt t="33513" x="1385888" y="3036888"/>
          <p14:tracePt t="33666" x="1395413" y="3036888"/>
          <p14:tracePt t="33677" x="1395413" y="3027363"/>
          <p14:tracePt t="33691" x="1395413" y="3017838"/>
          <p14:tracePt t="33704" x="1403350" y="3017838"/>
          <p14:tracePt t="33717" x="1403350" y="3009900"/>
          <p14:tracePt t="33732" x="1403350" y="3000375"/>
          <p14:tracePt t="33737" x="1412875" y="3000375"/>
          <p14:tracePt t="33750" x="1412875" y="2990850"/>
          <p14:tracePt t="33774" x="1412875" y="2982913"/>
          <p14:tracePt t="36157" x="1422400" y="2982913"/>
          <p14:tracePt t="36167" x="1431925" y="2973388"/>
          <p14:tracePt t="36174" x="1439863" y="2973388"/>
          <p14:tracePt t="36181" x="1449388" y="2973388"/>
          <p14:tracePt t="36189" x="1458913" y="2973388"/>
          <p14:tracePt t="36199" x="1468438" y="2973388"/>
          <p14:tracePt t="36210" x="1476375" y="2973388"/>
          <p14:tracePt t="36259" x="1485900" y="2973388"/>
          <p14:tracePt t="36271" x="1495425" y="2973388"/>
          <p14:tracePt t="36276" x="1504950" y="2973388"/>
          <p14:tracePt t="36286" x="1512888" y="2973388"/>
          <p14:tracePt t="36291" x="1522413" y="2982913"/>
          <p14:tracePt t="36301" x="1531938" y="2982913"/>
          <p14:tracePt t="36318" x="1541463" y="2982913"/>
          <p14:tracePt t="36328" x="1549400" y="2982913"/>
          <p14:tracePt t="36336" x="1549400" y="2990850"/>
          <p14:tracePt t="36339" x="1558925" y="2990850"/>
          <p14:tracePt t="36351" x="1568450" y="2990850"/>
          <p14:tracePt t="36365" x="1576388" y="2990850"/>
          <p14:tracePt t="36927" x="1585913" y="2990850"/>
          <p14:tracePt t="38183" x="1585913" y="2982913"/>
          <p14:tracePt t="41287" x="1595438" y="2982913"/>
          <p14:tracePt t="41293" x="1604963" y="2982913"/>
          <p14:tracePt t="41297" x="1612900" y="2982913"/>
          <p14:tracePt t="41304" x="1622425" y="2982913"/>
          <p14:tracePt t="41310" x="1631950" y="2982913"/>
          <p14:tracePt t="41318" x="1641475" y="2982913"/>
          <p14:tracePt t="41324" x="1649413" y="2982913"/>
          <p14:tracePt t="41329" x="1658938" y="2982913"/>
          <p14:tracePt t="41337" x="1668463" y="2982913"/>
          <p14:tracePt t="41348" x="1677988" y="2982913"/>
          <p14:tracePt t="41363" x="1677988" y="2973388"/>
          <p14:tracePt t="41370" x="1685925" y="2973388"/>
          <p14:tracePt t="41386" x="1695450" y="2973388"/>
          <p14:tracePt t="41395" x="1704975" y="2973388"/>
          <p14:tracePt t="41400" x="1714500" y="2973388"/>
          <p14:tracePt t="41403" x="1722438" y="2973388"/>
          <p14:tracePt t="41408" x="1731963" y="2973388"/>
          <p14:tracePt t="41409" x="1741488" y="2973388"/>
          <p14:tracePt t="41417" x="1751013" y="2973388"/>
          <p14:tracePt t="41420" x="1758950" y="2973388"/>
          <p14:tracePt t="41421" x="1768475" y="2973388"/>
          <p14:tracePt t="41423" x="1778000" y="2973388"/>
          <p14:tracePt t="41428" x="1787525" y="2973388"/>
          <p14:tracePt t="41432" x="1795463" y="2973388"/>
          <p14:tracePt t="41436" x="1804988" y="2973388"/>
          <p14:tracePt t="41437" x="1814513" y="2973388"/>
          <p14:tracePt t="41442" x="1824038" y="2973388"/>
          <p14:tracePt t="41445" x="1831975" y="2973388"/>
          <p14:tracePt t="41450" x="1841500" y="2982913"/>
          <p14:tracePt t="41452" x="1851025" y="2982913"/>
          <p14:tracePt t="41461" x="1860550" y="2982913"/>
          <p14:tracePt t="41467" x="1868488" y="2982913"/>
          <p14:tracePt t="41470" x="1878013" y="2982913"/>
          <p14:tracePt t="41475" x="1887538" y="2990850"/>
          <p14:tracePt t="41482" x="1895475" y="2990850"/>
          <p14:tracePt t="41489" x="1905000" y="2990850"/>
          <p14:tracePt t="41493" x="1914525" y="2990850"/>
          <p14:tracePt t="41498" x="1924050" y="3000375"/>
          <p14:tracePt t="41501" x="1931988" y="3000375"/>
          <p14:tracePt t="41506" x="1941513" y="3000375"/>
          <p14:tracePt t="41509" x="1951038" y="3000375"/>
          <p14:tracePt t="41518" x="1960563" y="3000375"/>
          <p14:tracePt t="41519" x="1968500" y="3000375"/>
          <p14:tracePt t="41526" x="1978025" y="3009900"/>
          <p14:tracePt t="41532" x="1987550" y="3009900"/>
          <p14:tracePt t="41535" x="1997075" y="3009900"/>
          <p14:tracePt t="41541" x="2005013" y="3009900"/>
          <p14:tracePt t="41571" x="2014538" y="3009900"/>
          <p14:tracePt t="41819" x="2005013" y="3009900"/>
          <p14:tracePt t="41823" x="1997075" y="3009900"/>
          <p14:tracePt t="41826" x="1987550" y="3009900"/>
          <p14:tracePt t="41829" x="1978025" y="3009900"/>
          <p14:tracePt t="41833" x="1960563" y="3009900"/>
          <p14:tracePt t="41836" x="1951038" y="3009900"/>
          <p14:tracePt t="41838" x="1941513" y="3009900"/>
          <p14:tracePt t="41840" x="1931988" y="3009900"/>
          <p14:tracePt t="41842" x="1924050" y="3009900"/>
          <p14:tracePt t="41845" x="1914525" y="3009900"/>
          <p14:tracePt t="41851" x="1895475" y="3009900"/>
          <p14:tracePt t="41854" x="1887538" y="3009900"/>
          <p14:tracePt t="41855" x="1878013" y="3009900"/>
          <p14:tracePt t="41858" x="1868488" y="3009900"/>
          <p14:tracePt t="41861" x="1860550" y="3009900"/>
          <p14:tracePt t="41867" x="1841500" y="3009900"/>
          <p14:tracePt t="41869" x="1831975" y="3009900"/>
          <p14:tracePt t="41871" x="1824038" y="3009900"/>
          <p14:tracePt t="41874" x="1814513" y="3009900"/>
          <p14:tracePt t="41877" x="1804988" y="3009900"/>
          <p14:tracePt t="41882" x="1795463" y="3009900"/>
          <p14:tracePt t="41884" x="1787525" y="3009900"/>
          <p14:tracePt t="41888" x="1778000" y="3009900"/>
          <p14:tracePt t="41892" x="1768475" y="3009900"/>
          <p14:tracePt t="41895" x="1758950" y="3009900"/>
          <p14:tracePt t="41900" x="1751013" y="3009900"/>
          <p14:tracePt t="41906" x="1741488" y="3009900"/>
          <p14:tracePt t="41909" x="1731963" y="3009900"/>
          <p14:tracePt t="41915" x="1722438" y="3009900"/>
          <p14:tracePt t="41918" x="1714500" y="3009900"/>
          <p14:tracePt t="41921" x="1704975" y="3009900"/>
          <p14:tracePt t="41937" x="1695450" y="3009900"/>
          <p14:tracePt t="43801" x="1685925" y="3009900"/>
          <p14:tracePt t="43820" x="1685925" y="3000375"/>
          <p14:tracePt t="43823" x="1685925" y="2990850"/>
          <p14:tracePt t="43828" x="1677988" y="2982913"/>
          <p14:tracePt t="43831" x="1668463" y="2973388"/>
          <p14:tracePt t="43838" x="1668463" y="2963863"/>
          <p14:tracePt t="43841" x="1658938" y="2963863"/>
          <p14:tracePt t="43848" x="1649413" y="2954338"/>
          <p14:tracePt t="43853" x="1649413" y="2946400"/>
          <p14:tracePt t="43857" x="1641475" y="2946400"/>
          <p14:tracePt t="43859" x="1641475" y="2936875"/>
          <p14:tracePt t="43864" x="1641475" y="2927350"/>
          <p14:tracePt t="43870" x="1641475" y="2917825"/>
          <p14:tracePt t="43876" x="1641475" y="2909888"/>
          <p14:tracePt t="43884" x="1631950" y="2909888"/>
          <p14:tracePt t="43894" x="1622425" y="2909888"/>
          <p14:tracePt t="43899" x="1622425" y="2900363"/>
          <p14:tracePt t="43904" x="1622425" y="2890838"/>
          <p14:tracePt t="43910" x="1612900" y="2881313"/>
          <p14:tracePt t="43917" x="1604963" y="2873375"/>
          <p14:tracePt t="43938" x="1595438" y="2854325"/>
          <p14:tracePt t="43940" x="1585913" y="2854325"/>
          <p14:tracePt t="43945" x="1585913" y="2844800"/>
          <p14:tracePt t="43956" x="1585913" y="2836863"/>
          <p14:tracePt t="43970" x="1585913" y="2827338"/>
          <p14:tracePt t="43989" x="1585913" y="2817813"/>
          <p14:tracePt t="43998" x="1585913" y="2808288"/>
          <p14:tracePt t="44003" x="1576388" y="2808288"/>
          <p14:tracePt t="44010" x="1576388" y="2800350"/>
          <p14:tracePt t="44016" x="1576388" y="2790825"/>
          <p14:tracePt t="44023" x="1576388" y="2781300"/>
          <p14:tracePt t="44031" x="1568450" y="2771775"/>
          <p14:tracePt t="44038" x="1568450" y="2763838"/>
          <p14:tracePt t="44049" x="1568450" y="2754313"/>
          <p14:tracePt t="44071" x="1568450" y="2744788"/>
          <p14:tracePt t="44077" x="1568450" y="2735263"/>
          <p14:tracePt t="44090" x="1568450" y="2727325"/>
          <p14:tracePt t="44101" x="1568450" y="2717800"/>
          <p14:tracePt t="44122" x="1568450" y="2708275"/>
          <p14:tracePt t="44136" x="1568450" y="2698750"/>
          <p14:tracePt t="44175" x="1568450" y="2690813"/>
          <p14:tracePt t="44194" x="1568450" y="2681288"/>
          <p14:tracePt t="44199" x="1558925" y="2681288"/>
          <p14:tracePt t="44201" x="1558925" y="2671763"/>
          <p14:tracePt t="44205" x="1558925" y="2662238"/>
          <p14:tracePt t="44212" x="1558925" y="2654300"/>
          <p14:tracePt t="44215" x="1558925" y="2644775"/>
          <p14:tracePt t="44222" x="1558925" y="2635250"/>
          <p14:tracePt t="44228" x="1558925" y="2625725"/>
          <p14:tracePt t="44231" x="1549400" y="2617788"/>
          <p14:tracePt t="44235" x="1549400" y="2608263"/>
          <p14:tracePt t="44238" x="1549400" y="2598738"/>
          <p14:tracePt t="44243" x="1549400" y="2589213"/>
          <p14:tracePt t="44254" x="1549400" y="2581275"/>
          <p14:tracePt t="44261" x="1549400" y="2571750"/>
          <p14:tracePt t="44277" x="1549400" y="2562225"/>
          <p14:tracePt t="44309" x="1549400" y="2554288"/>
          <p14:tracePt t="52179" x="1549400" y="2544763"/>
          <p14:tracePt t="52528" x="1541463" y="2544763"/>
          <p14:tracePt t="52550" x="1531938" y="2544763"/>
          <p14:tracePt t="52557" x="1522413" y="2554288"/>
          <p14:tracePt t="52587" x="1512888" y="2562225"/>
          <p14:tracePt t="52613" x="1504950" y="2571750"/>
          <p14:tracePt t="52632" x="1495425" y="2581275"/>
          <p14:tracePt t="52652" x="1485900" y="2581275"/>
          <p14:tracePt t="52684" x="1485900" y="2589213"/>
          <p14:tracePt t="52697" x="1485900" y="2598738"/>
          <p14:tracePt t="52720" x="1485900" y="2608263"/>
          <p14:tracePt t="52734" x="1476375" y="2617788"/>
          <p14:tracePt t="52755" x="1476375" y="2625725"/>
          <p14:tracePt t="52786" x="1476375" y="2635250"/>
          <p14:tracePt t="52833" x="1468438" y="2635250"/>
          <p14:tracePt t="52854" x="1468438" y="2644775"/>
          <p14:tracePt t="52880" x="1468438" y="2654300"/>
          <p14:tracePt t="52908" x="1468438" y="2662238"/>
          <p14:tracePt t="52984" x="1468438" y="2671763"/>
          <p14:tracePt t="53023" x="1468438" y="2681288"/>
          <p14:tracePt t="53053" x="1468438" y="2690813"/>
          <p14:tracePt t="53118" x="1476375" y="2690813"/>
          <p14:tracePt t="53148" x="1476375" y="2698750"/>
          <p14:tracePt t="53169" x="1476375" y="2708275"/>
          <p14:tracePt t="53173" x="1485900" y="2708275"/>
          <p14:tracePt t="53179" x="1485900" y="2717800"/>
          <p14:tracePt t="53184" x="1495425" y="2717800"/>
          <p14:tracePt t="53197" x="1504950" y="2727325"/>
          <p14:tracePt t="53206" x="1512888" y="2727325"/>
          <p14:tracePt t="53209" x="1512888" y="2735263"/>
          <p14:tracePt t="53214" x="1522413" y="2735263"/>
          <p14:tracePt t="53225" x="1531938" y="2735263"/>
          <p14:tracePt t="53233" x="1531938" y="2744788"/>
          <p14:tracePt t="53234" x="1541463" y="2744788"/>
          <p14:tracePt t="53242" x="1549400" y="2744788"/>
          <p14:tracePt t="53247" x="1558925" y="2744788"/>
          <p14:tracePt t="53254" x="1568450" y="2744788"/>
          <p14:tracePt t="53263" x="1576388" y="2744788"/>
          <p14:tracePt t="53274" x="1585913" y="2744788"/>
          <p14:tracePt t="53280" x="1595438" y="2744788"/>
          <p14:tracePt t="53283" x="1604963" y="2754313"/>
          <p14:tracePt t="53289" x="1612900" y="2754313"/>
          <p14:tracePt t="53294" x="1622425" y="2754313"/>
          <p14:tracePt t="53300" x="1631950" y="2754313"/>
          <p14:tracePt t="53309" x="1641475" y="2763838"/>
          <p14:tracePt t="53314" x="1649413" y="2763838"/>
          <p14:tracePt t="53317" x="1658938" y="2763838"/>
          <p14:tracePt t="53323" x="1668463" y="2763838"/>
          <p14:tracePt t="53326" x="1677988" y="2763838"/>
          <p14:tracePt t="53333" x="1685925" y="2763838"/>
          <p14:tracePt t="53363" x="1695450" y="2771775"/>
          <p14:tracePt t="53449" x="1704975" y="2771775"/>
          <p14:tracePt t="53562" x="1714500" y="2771775"/>
          <p14:tracePt t="54015" x="1722438" y="2771775"/>
          <p14:tracePt t="54023" x="1731963" y="2771775"/>
          <p14:tracePt t="54042" x="1741488" y="2771775"/>
          <p14:tracePt t="54264" x="1751013" y="2771775"/>
          <p14:tracePt t="54270" x="1758950" y="2771775"/>
          <p14:tracePt t="54279" x="1768475" y="2771775"/>
          <p14:tracePt t="54285" x="1778000" y="2771775"/>
          <p14:tracePt t="54291" x="1787525" y="2771775"/>
          <p14:tracePt t="54310" x="1795463" y="2771775"/>
          <p14:tracePt t="54329" x="1804988" y="2771775"/>
          <p14:tracePt t="54337" x="1814513" y="2771775"/>
          <p14:tracePt t="54340" x="1824038" y="2771775"/>
          <p14:tracePt t="54343" x="1824038" y="2781300"/>
          <p14:tracePt t="54348" x="1831975" y="2781300"/>
          <p14:tracePt t="54351" x="1841500" y="2781300"/>
          <p14:tracePt t="54355" x="1851025" y="2781300"/>
          <p14:tracePt t="54364" x="1860550" y="2781300"/>
          <p14:tracePt t="54368" x="1868488" y="2781300"/>
          <p14:tracePt t="54371" x="1878013" y="2781300"/>
          <p14:tracePt t="54375" x="1895475" y="2790825"/>
          <p14:tracePt t="54385" x="1905000" y="2790825"/>
          <p14:tracePt t="54389" x="1914525" y="2790825"/>
          <p14:tracePt t="54393" x="1924050" y="2790825"/>
          <p14:tracePt t="54398" x="1931988" y="2790825"/>
          <p14:tracePt t="54401" x="1941513" y="2790825"/>
          <p14:tracePt t="54405" x="1951038" y="2790825"/>
          <p14:tracePt t="54408" x="1951038" y="2800350"/>
          <p14:tracePt t="54414" x="1960563" y="2800350"/>
          <p14:tracePt t="54417" x="1968500" y="2800350"/>
          <p14:tracePt t="54424" x="1987550" y="2800350"/>
          <p14:tracePt t="54430" x="1997075" y="2800350"/>
          <p14:tracePt t="54433" x="2005013" y="2800350"/>
          <p14:tracePt t="54444" x="2014538" y="2800350"/>
          <p14:tracePt t="54448" x="2024063" y="2800350"/>
          <p14:tracePt t="54450" x="2033588" y="2800350"/>
          <p14:tracePt t="54455" x="2041525" y="2800350"/>
          <p14:tracePt t="54459" x="2051050" y="2808288"/>
          <p14:tracePt t="54464" x="2060575" y="2808288"/>
          <p14:tracePt t="54475" x="2070100" y="2808288"/>
          <p14:tracePt t="54483" x="2087563" y="2808288"/>
          <p14:tracePt t="54492" x="2097088" y="2808288"/>
          <p14:tracePt t="54497" x="2106613" y="2817813"/>
          <p14:tracePt t="54499" x="2114550" y="2817813"/>
          <p14:tracePt t="54508" x="2124075" y="2817813"/>
          <p14:tracePt t="54516" x="2133600" y="2817813"/>
          <p14:tracePt t="54523" x="2143125" y="2817813"/>
          <p14:tracePt t="54533" x="2151063" y="2817813"/>
          <p14:tracePt t="54542" x="2160588" y="2817813"/>
          <p14:tracePt t="54558" x="2160588" y="2827338"/>
          <p14:tracePt t="54563" x="2170113" y="2827338"/>
          <p14:tracePt t="54568" x="2179638" y="2827338"/>
          <p14:tracePt t="54574" x="2187575" y="2827338"/>
          <p14:tracePt t="54580" x="2197100" y="2827338"/>
          <p14:tracePt t="54584" x="2206625" y="2827338"/>
          <p14:tracePt t="54589" x="2214563" y="2827338"/>
          <p14:tracePt t="54600" x="2224088" y="2827338"/>
          <p14:tracePt t="54605" x="2233613" y="2827338"/>
          <p14:tracePt t="54608" x="2243138" y="2827338"/>
          <p14:tracePt t="54617" x="2251075" y="2827338"/>
          <p14:tracePt t="54621" x="2260600" y="2827338"/>
          <p14:tracePt t="54628" x="2270125" y="2827338"/>
          <p14:tracePt t="54648" x="2279650" y="2827338"/>
          <p14:tracePt t="54824" x="2287588" y="2827338"/>
          <p14:tracePt t="54829" x="2297113" y="2827338"/>
          <p14:tracePt t="54835" x="2306638" y="2827338"/>
          <p14:tracePt t="54845" x="2316163" y="2827338"/>
          <p14:tracePt t="54855" x="2324100" y="2827338"/>
          <p14:tracePt t="54863" x="2324100" y="2836863"/>
          <p14:tracePt t="55464" x="2316163" y="2836863"/>
          <p14:tracePt t="55470" x="2306638" y="2836863"/>
          <p14:tracePt t="55476" x="2297113" y="2836863"/>
          <p14:tracePt t="55481" x="2287588" y="2836863"/>
          <p14:tracePt t="55489" x="2279650" y="2836863"/>
          <p14:tracePt t="55500" x="2270125" y="2836863"/>
          <p14:tracePt t="55504" x="2260600" y="2836863"/>
          <p14:tracePt t="55508" x="2251075" y="2836863"/>
          <p14:tracePt t="55515" x="2243138" y="2836863"/>
          <p14:tracePt t="55517" x="2233613" y="2836863"/>
          <p14:tracePt t="55523" x="2224088" y="2836863"/>
          <p14:tracePt t="55534" x="2214563" y="2836863"/>
          <p14:tracePt t="55537" x="2206625" y="2836863"/>
          <p14:tracePt t="55541" x="2197100" y="2836863"/>
          <p14:tracePt t="55546" x="2187575" y="2836863"/>
          <p14:tracePt t="55555" x="2179638" y="2836863"/>
          <p14:tracePt t="55564" x="2170113" y="2836863"/>
          <p14:tracePt t="55603" x="2160588" y="2836863"/>
          <p14:tracePt t="55610" x="2151063" y="2836863"/>
          <p14:tracePt t="55613" x="2143125" y="2827338"/>
          <p14:tracePt t="55617" x="2133600" y="2827338"/>
          <p14:tracePt t="55622" x="2124075" y="2827338"/>
          <p14:tracePt t="55631" x="2114550" y="2827338"/>
          <p14:tracePt t="55634" x="2097088" y="2817813"/>
          <p14:tracePt t="55639" x="2087563" y="2817813"/>
          <p14:tracePt t="55642" x="2078038" y="2817813"/>
          <p14:tracePt t="55649" x="2070100" y="2817813"/>
          <p14:tracePt t="55661" x="2060575" y="2817813"/>
          <p14:tracePt t="55666" x="2051050" y="2817813"/>
          <p14:tracePt t="55670" x="2051050" y="2808288"/>
          <p14:tracePt t="55678" x="2041525" y="2808288"/>
          <p14:tracePt t="57637" x="2051050" y="2808288"/>
          <p14:tracePt t="57646" x="2060575" y="2808288"/>
          <p14:tracePt t="57663" x="2070100" y="2808288"/>
          <p14:tracePt t="57669" x="2078038" y="2808288"/>
          <p14:tracePt t="57672" x="2087563" y="2808288"/>
          <p14:tracePt t="57676" x="2097088" y="2808288"/>
          <p14:tracePt t="57681" x="2106613" y="2817813"/>
          <p14:tracePt t="57687" x="2114550" y="2817813"/>
          <p14:tracePt t="57696" x="2124075" y="2817813"/>
          <p14:tracePt t="57699" x="2133600" y="2817813"/>
          <p14:tracePt t="57704" x="2143125" y="2817813"/>
          <p14:tracePt t="57707" x="2151063" y="2827338"/>
          <p14:tracePt t="57714" x="2160588" y="2827338"/>
          <p14:tracePt t="57717" x="2170113" y="2836863"/>
          <p14:tracePt t="57720" x="2187575" y="2836863"/>
          <p14:tracePt t="57722" x="2197100" y="2836863"/>
          <p14:tracePt t="57726" x="2206625" y="2836863"/>
          <p14:tracePt t="57730" x="2214563" y="2836863"/>
          <p14:tracePt t="57734" x="2224088" y="2836863"/>
          <p14:tracePt t="57736" x="2233613" y="2836863"/>
          <p14:tracePt t="57739" x="2251075" y="2844800"/>
          <p14:tracePt t="57743" x="2260600" y="2844800"/>
          <p14:tracePt t="57749" x="2270125" y="2844800"/>
          <p14:tracePt t="57753" x="2279650" y="2844800"/>
          <p14:tracePt t="57755" x="2287588" y="2844800"/>
          <p14:tracePt t="57757" x="2297113" y="2844800"/>
          <p14:tracePt t="57759" x="2306638" y="2844800"/>
          <p14:tracePt t="57764" x="2324100" y="2854325"/>
          <p14:tracePt t="57771" x="2333625" y="2854325"/>
          <p14:tracePt t="57774" x="2343150" y="2854325"/>
          <p14:tracePt t="57780" x="2352675" y="2854325"/>
          <p14:tracePt t="57784" x="2360613" y="2854325"/>
          <p14:tracePt t="57787" x="2370138" y="2863850"/>
          <p14:tracePt t="57789" x="2379663" y="2863850"/>
          <p14:tracePt t="57799" x="2389188" y="2863850"/>
          <p14:tracePt t="57803" x="2397125" y="2863850"/>
          <p14:tracePt t="57809" x="2406650" y="2863850"/>
          <p14:tracePt t="57816" x="2416175" y="2863850"/>
          <p14:tracePt t="57822" x="2425700" y="2863850"/>
          <p14:tracePt t="57833" x="2433638" y="2863850"/>
          <p14:tracePt t="57872" x="2443163" y="2863850"/>
          <p14:tracePt t="60059" x="2452688" y="2863850"/>
          <p14:tracePt t="60064" x="2470150" y="2863850"/>
          <p14:tracePt t="60068" x="2479675" y="2863850"/>
          <p14:tracePt t="60071" x="2498725" y="2863850"/>
          <p14:tracePt t="60073" x="2506663" y="2863850"/>
          <p14:tracePt t="60075" x="2516188" y="2863850"/>
          <p14:tracePt t="60081" x="2543175" y="2863850"/>
          <p14:tracePt t="60083" x="2562225" y="2863850"/>
          <p14:tracePt t="60086" x="2570163" y="2863850"/>
          <p14:tracePt t="60088" x="2598738" y="2863850"/>
          <p14:tracePt t="60091" x="2606675" y="2863850"/>
          <p14:tracePt t="60093" x="2625725" y="2863850"/>
          <p14:tracePt t="60099" x="2679700" y="2863850"/>
          <p14:tracePt t="60102" x="2708275" y="2863850"/>
          <p14:tracePt t="60105" x="2735263" y="2863850"/>
          <p14:tracePt t="60108" x="2762250" y="2863850"/>
          <p14:tracePt t="60110" x="2781300" y="2863850"/>
          <p14:tracePt t="60115" x="2835275" y="2863850"/>
          <p14:tracePt t="60118" x="2889250" y="2863850"/>
          <p14:tracePt t="60121" x="2898775" y="2863850"/>
          <p14:tracePt t="60123" x="2925763" y="2873375"/>
          <p14:tracePt t="60125" x="2935288" y="2873375"/>
          <p14:tracePt t="60131" x="3008313" y="2881313"/>
          <p14:tracePt t="60133" x="3027363" y="2890838"/>
          <p14:tracePt t="60135" x="3035300" y="2890838"/>
          <p14:tracePt t="60139" x="3071813" y="2900363"/>
          <p14:tracePt t="60143" x="3108325" y="2900363"/>
          <p14:tracePt t="60146" x="3136900" y="2909888"/>
          <p14:tracePt t="60150" x="3190875" y="2917825"/>
          <p14:tracePt t="60153" x="3208338" y="2917825"/>
          <p14:tracePt t="60158" x="3244850" y="2927350"/>
          <p14:tracePt t="60160" x="3254375" y="2927350"/>
          <p14:tracePt t="60165" x="3309938" y="2936875"/>
          <p14:tracePt t="60167" x="3327400" y="2936875"/>
          <p14:tracePt t="60171" x="3346450" y="2946400"/>
          <p14:tracePt t="60173" x="3363913" y="2946400"/>
          <p14:tracePt t="60175" x="3373438" y="2946400"/>
          <p14:tracePt t="60179" x="3390900" y="2946400"/>
          <p14:tracePt t="60181" x="3400425" y="2946400"/>
          <p14:tracePt t="60182" x="3409950" y="2946400"/>
          <p14:tracePt t="60184" x="3419475" y="2946400"/>
          <p14:tracePt t="60186" x="3436938" y="2946400"/>
          <p14:tracePt t="60189" x="3446463" y="2946400"/>
          <p14:tracePt t="60191" x="3455988" y="2946400"/>
          <p14:tracePt t="60192" x="3463925" y="2946400"/>
          <p14:tracePt t="60196" x="3473450" y="2946400"/>
          <p14:tracePt t="60198" x="3482975" y="2946400"/>
          <p14:tracePt t="60199" x="3482975" y="2954338"/>
          <p14:tracePt t="60200" x="3490913" y="2954338"/>
          <p14:tracePt t="60203" x="3500438" y="2954338"/>
          <p14:tracePt t="60205" x="3509963" y="2954338"/>
          <p14:tracePt t="60211" x="3519488" y="2954338"/>
          <p14:tracePt t="60215" x="3527425" y="2954338"/>
          <p14:tracePt t="60219" x="3536950" y="2954338"/>
          <p14:tracePt t="60223" x="3546475" y="2954338"/>
          <p14:tracePt t="60228" x="3556000" y="2954338"/>
          <p14:tracePt t="60230" x="3563938" y="2954338"/>
          <p14:tracePt t="60233" x="3573463" y="2954338"/>
          <p14:tracePt t="60242" x="3582988" y="2954338"/>
          <p14:tracePt t="60246" x="3600450" y="2954338"/>
          <p14:tracePt t="60252" x="3609975" y="2954338"/>
          <p14:tracePt t="60254" x="3619500" y="2954338"/>
          <p14:tracePt t="60258" x="3629025" y="2954338"/>
          <p14:tracePt t="60263" x="3636963" y="2954338"/>
          <p14:tracePt t="60269" x="3646488" y="2954338"/>
          <p14:tracePt t="60271" x="3656013" y="2954338"/>
          <p14:tracePt t="60275" x="3665538" y="2954338"/>
          <p14:tracePt t="60280" x="3673475" y="2954338"/>
          <p14:tracePt t="60282" x="3683000" y="2954338"/>
          <p14:tracePt t="60289" x="3692525" y="2954338"/>
          <p14:tracePt t="60295" x="3702050" y="2954338"/>
          <p14:tracePt t="60297" x="3709988" y="2954338"/>
          <p14:tracePt t="60301" x="3719513" y="2954338"/>
          <p14:tracePt t="60304" x="3729038" y="2954338"/>
          <p14:tracePt t="60311" x="3738563" y="2954338"/>
          <p14:tracePt t="60317" x="3746500" y="2954338"/>
          <p14:tracePt t="60321" x="3756025" y="2954338"/>
          <p14:tracePt t="60325" x="3765550" y="2954338"/>
          <p14:tracePt t="60328" x="3775075" y="2954338"/>
          <p14:tracePt t="60332" x="3783013" y="2954338"/>
          <p14:tracePt t="60335" x="3792538" y="2954338"/>
          <p14:tracePt t="60340" x="3802063" y="2954338"/>
          <p14:tracePt t="60343" x="3810000" y="2954338"/>
          <p14:tracePt t="60346" x="3819525" y="2954338"/>
          <p14:tracePt t="60348" x="3829050" y="2954338"/>
          <p14:tracePt t="60350" x="3838575" y="2954338"/>
          <p14:tracePt t="60355" x="3846513" y="2954338"/>
          <p14:tracePt t="60357" x="3856038" y="2954338"/>
          <p14:tracePt t="60360" x="3865563" y="2954338"/>
          <p14:tracePt t="60363" x="3875088" y="2954338"/>
          <p14:tracePt t="60366" x="3883025" y="2954338"/>
          <p14:tracePt t="60367" x="3892550" y="2954338"/>
          <p14:tracePt t="60371" x="3902075" y="2954338"/>
          <p14:tracePt t="60373" x="3911600" y="2954338"/>
          <p14:tracePt t="60379" x="3929063" y="2954338"/>
          <p14:tracePt t="60381" x="3938588" y="2954338"/>
          <p14:tracePt t="60383" x="3948113" y="2954338"/>
          <p14:tracePt t="60388" x="3956050" y="2954338"/>
          <p14:tracePt t="60391" x="3965575" y="2954338"/>
          <p14:tracePt t="60395" x="3975100" y="2954338"/>
          <p14:tracePt t="60397" x="3984625" y="2954338"/>
          <p14:tracePt t="60398" x="3992563" y="2954338"/>
          <p14:tracePt t="60401" x="4002088" y="2954338"/>
          <p14:tracePt t="60407" x="4011613" y="2954338"/>
          <p14:tracePt t="60410" x="4021138" y="2954338"/>
          <p14:tracePt t="60413" x="4029075" y="2954338"/>
          <p14:tracePt t="60414" x="4038600" y="2954338"/>
          <p14:tracePt t="60417" x="4048125" y="2954338"/>
          <p14:tracePt t="60419" x="4057650" y="2954338"/>
          <p14:tracePt t="60424" x="4065588" y="2954338"/>
          <p14:tracePt t="60428" x="4075113" y="2954338"/>
          <p14:tracePt t="60431" x="4084638" y="2954338"/>
          <p14:tracePt t="60433" x="4094163" y="2954338"/>
          <p14:tracePt t="60436" x="4102100" y="2954338"/>
          <p14:tracePt t="60441" x="4111625" y="2954338"/>
          <p14:tracePt t="60444" x="4121150" y="2954338"/>
          <p14:tracePt t="60447" x="4129088" y="2954338"/>
          <p14:tracePt t="60451" x="4138613" y="2954338"/>
          <p14:tracePt t="60453" x="4148138" y="2954338"/>
          <p14:tracePt t="60455" x="4157663" y="2954338"/>
          <p14:tracePt t="60463" x="4165600" y="2954338"/>
          <p14:tracePt t="60465" x="4175125" y="2954338"/>
          <p14:tracePt t="60467" x="4184650" y="2954338"/>
          <p14:tracePt t="60469" x="4184650" y="2946400"/>
          <p14:tracePt t="60471" x="4194175" y="2946400"/>
          <p14:tracePt t="60474" x="4202113" y="2946400"/>
          <p14:tracePt t="60478" x="4211638" y="2946400"/>
          <p14:tracePt t="60482" x="4230688" y="2946400"/>
          <p14:tracePt t="60485" x="4238625" y="2936875"/>
          <p14:tracePt t="60487" x="4248150" y="2936875"/>
          <p14:tracePt t="60490" x="4257675" y="2936875"/>
          <p14:tracePt t="60493" x="4267200" y="2936875"/>
          <p14:tracePt t="60496" x="4275138" y="2936875"/>
          <p14:tracePt t="60498" x="4284663" y="2936875"/>
          <p14:tracePt t="60500" x="4294188" y="2936875"/>
          <p14:tracePt t="60502" x="4303713" y="2936875"/>
          <p14:tracePt t="60505" x="4311650" y="2936875"/>
          <p14:tracePt t="60507" x="4321175" y="2927350"/>
          <p14:tracePt t="60513" x="4330700" y="2927350"/>
          <p14:tracePt t="60518" x="4340225" y="2917825"/>
          <p14:tracePt t="60520" x="4348163" y="2917825"/>
          <p14:tracePt t="60523" x="4357688" y="2917825"/>
          <p14:tracePt t="60528" x="4367213" y="2917825"/>
          <p14:tracePt t="60531" x="4376738" y="2909888"/>
          <p14:tracePt t="60541" x="4384675" y="2909888"/>
          <p14:tracePt t="60542" x="4394200" y="2909888"/>
          <p14:tracePt t="60553" x="4403725" y="2909888"/>
          <p14:tracePt t="60558" x="4413250" y="2909888"/>
          <p14:tracePt t="60563" x="4421188" y="2900363"/>
          <p14:tracePt t="60580" x="4430713" y="2900363"/>
          <p14:tracePt t="60591" x="4440238" y="2900363"/>
          <p14:tracePt t="60604" x="4448175" y="2890838"/>
          <p14:tracePt t="60648" x="4457700" y="2881313"/>
          <p14:tracePt t="94277" x="4467225" y="2881313"/>
          <p14:tracePt t="94287" x="4476750" y="2881313"/>
          <p14:tracePt t="94378" x="4484688" y="2881313"/>
          <p14:tracePt t="94415" x="4494213" y="2881313"/>
          <p14:tracePt t="94465" x="4503738" y="2881313"/>
          <p14:tracePt t="95018" x="4494213" y="2881313"/>
          <p14:tracePt t="95135" x="4484688" y="2890838"/>
          <p14:tracePt t="98115" x="4476750" y="2890838"/>
          <p14:tracePt t="98123" x="4467225" y="2890838"/>
          <p14:tracePt t="98135" x="4457700" y="2890838"/>
          <p14:tracePt t="98141" x="4448175" y="2890838"/>
          <p14:tracePt t="98150" x="4440238" y="2890838"/>
          <p14:tracePt t="98154" x="4440238" y="2900363"/>
          <p14:tracePt t="98160" x="4430713" y="2900363"/>
          <p14:tracePt t="98235" x="4421188" y="2900363"/>
          <p14:tracePt t="98246" x="4421188" y="2909888"/>
          <p14:tracePt t="98319" x="4413250" y="2909888"/>
          <p14:tracePt t="98663" x="4421188" y="2909888"/>
          <p14:tracePt t="98675" x="4430713" y="2909888"/>
          <p14:tracePt t="98684" x="4440238" y="2909888"/>
          <p14:tracePt t="100026" x="4448175" y="2909888"/>
          <p14:tracePt t="100032" x="4457700" y="2909888"/>
          <p14:tracePt t="103749" x="4467225" y="2909888"/>
          <p14:tracePt t="103752" x="4476750" y="2909888"/>
          <p14:tracePt t="103758" x="4484688" y="2909888"/>
          <p14:tracePt t="103763" x="4503738" y="2909888"/>
          <p14:tracePt t="103767" x="4521200" y="2909888"/>
          <p14:tracePt t="103771" x="4540250" y="2909888"/>
          <p14:tracePt t="103775" x="4549775" y="2909888"/>
          <p14:tracePt t="103777" x="4567238" y="2909888"/>
          <p14:tracePt t="103781" x="4586288" y="2909888"/>
          <p14:tracePt t="103784" x="4603750" y="2909888"/>
          <p14:tracePt t="103786" x="4613275" y="2909888"/>
          <p14:tracePt t="103790" x="4622800" y="2909888"/>
          <p14:tracePt t="103793" x="4640263" y="2909888"/>
          <p14:tracePt t="103795" x="4649788" y="2909888"/>
          <p14:tracePt t="103796" x="4667250" y="2909888"/>
          <p14:tracePt t="103798" x="4676775" y="2909888"/>
          <p14:tracePt t="103803" x="4695825" y="2909888"/>
          <p14:tracePt t="103807" x="4713288" y="2909888"/>
          <p14:tracePt t="103810" x="4740275" y="2909888"/>
          <p14:tracePt t="103812" x="4749800" y="2909888"/>
          <p14:tracePt t="103815" x="4767263" y="2909888"/>
          <p14:tracePt t="103817" x="4776788" y="2909888"/>
          <p14:tracePt t="103819" x="4786313" y="2909888"/>
          <p14:tracePt t="103821" x="4786313" y="2917825"/>
          <p14:tracePt t="103826" x="4803775" y="2917825"/>
          <p14:tracePt t="103828" x="4813300" y="2917825"/>
          <p14:tracePt t="103829" x="4822825" y="2917825"/>
          <p14:tracePt t="103833" x="4832350" y="2927350"/>
          <p14:tracePt t="103836" x="4840288" y="2927350"/>
          <p14:tracePt t="103846" x="4849813" y="2927350"/>
          <p14:tracePt t="103852" x="4859338" y="2927350"/>
          <p14:tracePt t="103883" x="4868863" y="2927350"/>
          <p14:tracePt t="103895" x="4876800" y="2927350"/>
          <p14:tracePt t="103901" x="4886325" y="2927350"/>
          <p14:tracePt t="103907" x="4895850" y="2927350"/>
          <p14:tracePt t="103931" x="4905375" y="2927350"/>
          <p14:tracePt t="103962" x="4913313" y="2927350"/>
          <p14:tracePt t="104177" x="4905375" y="2927350"/>
          <p14:tracePt t="104361" x="4913313" y="2927350"/>
          <p14:tracePt t="104365" x="4922838" y="2927350"/>
          <p14:tracePt t="104367" x="4932363" y="2927350"/>
          <p14:tracePt t="104372" x="4949825" y="2927350"/>
          <p14:tracePt t="104375" x="4959350" y="2927350"/>
          <p14:tracePt t="104380" x="4978400" y="2927350"/>
          <p14:tracePt t="104383" x="4995863" y="2927350"/>
          <p14:tracePt t="104385" x="5005388" y="2927350"/>
          <p14:tracePt t="104391" x="5022850" y="2927350"/>
          <p14:tracePt t="104393" x="5041900" y="2927350"/>
          <p14:tracePt t="104396" x="5059363" y="2927350"/>
          <p14:tracePt t="104398" x="5068888" y="2927350"/>
          <p14:tracePt t="104402" x="5086350" y="2927350"/>
          <p14:tracePt t="104408" x="5122863" y="2927350"/>
          <p14:tracePt t="104412" x="5141913" y="2927350"/>
          <p14:tracePt t="104414" x="5168900" y="2927350"/>
          <p14:tracePt t="104416" x="5178425" y="2927350"/>
          <p14:tracePt t="104418" x="5195888" y="2927350"/>
          <p14:tracePt t="104424" x="5224463" y="2927350"/>
          <p14:tracePt t="104427" x="5241925" y="2927350"/>
          <p14:tracePt t="104428" x="5260975" y="2927350"/>
          <p14:tracePt t="104432" x="5268913" y="2927350"/>
          <p14:tracePt t="104433" x="5287963" y="2927350"/>
          <p14:tracePt t="104435" x="5297488" y="2927350"/>
          <p14:tracePt t="104441" x="5324475" y="2936875"/>
          <p14:tracePt t="104444" x="5341938" y="2936875"/>
          <p14:tracePt t="104450" x="5351463" y="2936875"/>
          <p14:tracePt t="104454" x="5360988" y="2936875"/>
          <p14:tracePt t="104458" x="5368925" y="2936875"/>
          <p14:tracePt t="104468" x="5378450" y="2936875"/>
          <p14:tracePt t="104487" x="5387975" y="2936875"/>
          <p14:tracePt t="104548" x="5397500" y="2936875"/>
          <p14:tracePt t="104563" x="5405438" y="2936875"/>
          <p14:tracePt t="104572" x="5414963" y="2936875"/>
          <p14:tracePt t="104580" x="5424488" y="2936875"/>
          <p14:tracePt t="104590" x="5434013" y="2936875"/>
          <p14:tracePt t="104599" x="5441950" y="2936875"/>
          <p14:tracePt t="104603" x="5451475" y="2936875"/>
          <p14:tracePt t="104614" x="5461000" y="2936875"/>
          <p14:tracePt t="104618" x="5470525" y="2927350"/>
          <p14:tracePt t="104622" x="5478463" y="2927350"/>
          <p14:tracePt t="104626" x="5487988" y="2927350"/>
          <p14:tracePt t="104629" x="5497513" y="2917825"/>
          <p14:tracePt t="104633" x="5507038" y="2917825"/>
          <p14:tracePt t="104638" x="5507038" y="2909888"/>
          <p14:tracePt t="104643" x="5534025" y="2909888"/>
          <p14:tracePt t="104648" x="5543550" y="2909888"/>
          <p14:tracePt t="104653" x="5551488" y="2900363"/>
          <p14:tracePt t="104662" x="5561013" y="2900363"/>
          <p14:tracePt t="104666" x="5561013" y="2890838"/>
          <p14:tracePt t="104674" x="5570538" y="2890838"/>
          <p14:tracePt t="104682" x="5580063" y="2890838"/>
          <p14:tracePt t="104790" x="5588000" y="2890838"/>
          <p14:tracePt t="104794" x="5597525" y="2890838"/>
          <p14:tracePt t="104799" x="5607050" y="2890838"/>
          <p14:tracePt t="104807" x="5616575" y="2890838"/>
          <p14:tracePt t="104810" x="5624513" y="2890838"/>
          <p14:tracePt t="104815" x="5634038" y="2890838"/>
          <p14:tracePt t="104818" x="5643563" y="2890838"/>
          <p14:tracePt t="104824" x="5653088" y="2890838"/>
          <p14:tracePt t="104827" x="5661025" y="2890838"/>
          <p14:tracePt t="104832" x="5670550" y="2890838"/>
          <p14:tracePt t="104842" x="5688013" y="2890838"/>
          <p14:tracePt t="104903" x="5688013" y="2900363"/>
          <p14:tracePt t="104923" x="5680075" y="2900363"/>
          <p14:tracePt t="104933" x="5670550" y="2900363"/>
          <p14:tracePt t="104937" x="5661025" y="2900363"/>
          <p14:tracePt t="104941" x="5643563" y="2900363"/>
          <p14:tracePt t="104943" x="5634038" y="2900363"/>
          <p14:tracePt t="104945" x="5624513" y="2900363"/>
          <p14:tracePt t="104949" x="5607050" y="2900363"/>
          <p14:tracePt t="104952" x="5597525" y="2900363"/>
          <p14:tracePt t="104958" x="5570538" y="2900363"/>
          <p14:tracePt t="104961" x="5551488" y="2909888"/>
          <p14:tracePt t="104963" x="5543550" y="2909888"/>
          <p14:tracePt t="104965" x="5534025" y="2909888"/>
          <p14:tracePt t="104968" x="5514975" y="2909888"/>
          <p14:tracePt t="104975" x="5507038" y="2909888"/>
          <p14:tracePt t="104978" x="5487988" y="2909888"/>
          <p14:tracePt t="104982" x="5478463" y="2909888"/>
          <p14:tracePt t="104984" x="5470525" y="2909888"/>
          <p14:tracePt t="104990" x="5461000" y="2909888"/>
          <p14:tracePt t="104994" x="5451475" y="2909888"/>
          <p14:tracePt t="105061" x="5461000" y="2909888"/>
          <p14:tracePt t="105069" x="5470525" y="2909888"/>
          <p14:tracePt t="105074" x="5478463" y="2909888"/>
          <p14:tracePt t="105078" x="5487988" y="2909888"/>
          <p14:tracePt t="105082" x="5497513" y="2909888"/>
          <p14:tracePt t="105087" x="5507038" y="2909888"/>
          <p14:tracePt t="105092" x="5524500" y="2909888"/>
          <p14:tracePt t="105094" x="5534025" y="2909888"/>
          <p14:tracePt t="105097" x="5543550" y="2909888"/>
          <p14:tracePt t="105099" x="5551488" y="2909888"/>
          <p14:tracePt t="105103" x="5561013" y="2909888"/>
          <p14:tracePt t="105109" x="5588000" y="2909888"/>
          <p14:tracePt t="105112" x="5597525" y="2909888"/>
          <p14:tracePt t="105114" x="5607050" y="2909888"/>
          <p14:tracePt t="105116" x="5624513" y="2909888"/>
          <p14:tracePt t="105119" x="5643563" y="2909888"/>
          <p14:tracePt t="105122" x="5653088" y="2909888"/>
          <p14:tracePt t="105128" x="5688013" y="2909888"/>
          <p14:tracePt t="105130" x="5707063" y="2909888"/>
          <p14:tracePt t="105133" x="5716588" y="2909888"/>
          <p14:tracePt t="105135" x="5734050" y="2909888"/>
          <p14:tracePt t="105138" x="5753100" y="2909888"/>
          <p14:tracePt t="105143" x="5770563" y="2909888"/>
          <p14:tracePt t="105146" x="5780088" y="2909888"/>
          <p14:tracePt t="105149" x="5789613" y="2909888"/>
          <p14:tracePt t="105151" x="5797550" y="2909888"/>
          <p14:tracePt t="105154" x="5807075" y="2909888"/>
          <p14:tracePt t="105159" x="5816600" y="2909888"/>
          <p14:tracePt t="105161" x="5826125" y="2909888"/>
          <p14:tracePt t="105170" x="5834063" y="2909888"/>
          <p14:tracePt t="105176" x="5843588" y="2909888"/>
          <p14:tracePt t="105194" x="5853113" y="2909888"/>
          <p14:tracePt t="105275" x="5862638" y="2909888"/>
          <p14:tracePt t="105286" x="5870575" y="2909888"/>
          <p14:tracePt t="105291" x="5880100" y="2909888"/>
          <p14:tracePt t="105301" x="5889625" y="2909888"/>
          <p14:tracePt t="105308" x="5899150" y="2917825"/>
          <p14:tracePt t="105311" x="5907088" y="2917825"/>
          <p14:tracePt t="105318" x="5916613" y="2917825"/>
          <p14:tracePt t="105324" x="5926138" y="2917825"/>
          <p14:tracePt t="105332" x="5935663" y="2917825"/>
          <p14:tracePt t="106015" x="5926138" y="2917825"/>
          <p14:tracePt t="106024" x="5916613" y="2917825"/>
          <p14:tracePt t="106033" x="5907088" y="2917825"/>
          <p14:tracePt t="106044" x="5899150" y="2917825"/>
          <p14:tracePt t="106048" x="5889625" y="2917825"/>
          <p14:tracePt t="106058" x="5870575" y="2917825"/>
          <p14:tracePt t="106061" x="5862638" y="2917825"/>
          <p14:tracePt t="106064" x="5853113" y="2917825"/>
          <p14:tracePt t="106068" x="5843588" y="2917825"/>
          <p14:tracePt t="106073" x="5834063" y="2917825"/>
          <p14:tracePt t="106082" x="5826125" y="2917825"/>
          <p14:tracePt t="106086" x="5816600" y="2917825"/>
          <p14:tracePt t="106092" x="5807075" y="2917825"/>
          <p14:tracePt t="106095" x="5797550" y="2917825"/>
          <p14:tracePt t="106100" x="5789613" y="2917825"/>
          <p14:tracePt t="106107" x="5780088" y="2917825"/>
          <p14:tracePt t="106115" x="5770563" y="2917825"/>
          <p14:tracePt t="106120" x="5761038" y="2917825"/>
          <p14:tracePt t="106125" x="5753100" y="2927350"/>
          <p14:tracePt t="106127" x="5743575" y="2927350"/>
          <p14:tracePt t="106130" x="5734050" y="2927350"/>
          <p14:tracePt t="106135" x="5724525" y="2927350"/>
          <p14:tracePt t="106137" x="5716588" y="2927350"/>
          <p14:tracePt t="106143" x="5688013" y="2946400"/>
          <p14:tracePt t="106146" x="5680075" y="2954338"/>
          <p14:tracePt t="106149" x="5670550" y="2963863"/>
          <p14:tracePt t="106151" x="5670550" y="2973388"/>
          <p14:tracePt t="106154" x="5653088" y="2982913"/>
          <p14:tracePt t="106158" x="5634038" y="3000375"/>
          <p14:tracePt t="106161" x="5624513" y="3009900"/>
          <p14:tracePt t="106163" x="5616575" y="3027363"/>
          <p14:tracePt t="106165" x="5607050" y="3036888"/>
          <p14:tracePt t="106167" x="5597525" y="3054350"/>
          <p14:tracePt t="106170" x="5588000" y="3054350"/>
          <p14:tracePt t="106177" x="5561013" y="3109913"/>
          <p14:tracePt t="106178" x="5551488" y="3119438"/>
          <p14:tracePt t="106181" x="5534025" y="3136900"/>
          <p14:tracePt t="106188" x="5514975" y="3173413"/>
          <p14:tracePt t="106191" x="5487988" y="3200400"/>
          <p14:tracePt t="106196" x="5478463" y="3228975"/>
          <p14:tracePt t="106198" x="5461000" y="3246438"/>
          <p14:tracePt t="106200" x="5451475" y="3265488"/>
          <p14:tracePt t="106203" x="5441950" y="3292475"/>
          <p14:tracePt t="106206" x="5424488" y="3319463"/>
          <p14:tracePt t="106210" x="5405438" y="3338513"/>
          <p14:tracePt t="106216" x="5378450" y="3382963"/>
          <p14:tracePt t="106218" x="5368925" y="3402013"/>
          <p14:tracePt t="106224" x="5334000" y="3429000"/>
          <p14:tracePt t="106226" x="5324475" y="3446463"/>
          <p14:tracePt t="106229" x="5305425" y="3455988"/>
          <p14:tracePt t="106230" x="5297488" y="3465513"/>
          <p14:tracePt t="106232" x="5287963" y="3465513"/>
          <p14:tracePt t="106233" x="5278438" y="3465513"/>
          <p14:tracePt t="106235" x="5260975" y="3475038"/>
          <p14:tracePt t="106238" x="5241925" y="3482975"/>
          <p14:tracePt t="106241" x="5224463" y="3482975"/>
          <p14:tracePt t="106242" x="5205413" y="3492500"/>
          <p14:tracePt t="106244" x="5187950" y="3492500"/>
          <p14:tracePt t="106246" x="5178425" y="3492500"/>
          <p14:tracePt t="106248" x="5168900" y="3492500"/>
          <p14:tracePt t="106249" x="5159375" y="3492500"/>
          <p14:tracePt t="106250" x="5151438" y="3492500"/>
          <p14:tracePt t="106251" x="5141913" y="3492500"/>
          <p14:tracePt t="106252" x="5132388" y="3492500"/>
          <p14:tracePt t="106253" x="5122863" y="3492500"/>
          <p14:tracePt t="106256" x="5095875" y="3492500"/>
          <p14:tracePt t="106259" x="5078413" y="3492500"/>
          <p14:tracePt t="106260" x="5059363" y="3492500"/>
          <p14:tracePt t="106261" x="5049838" y="3492500"/>
          <p14:tracePt t="106262" x="5032375" y="3492500"/>
          <p14:tracePt t="106264" x="5022850" y="3492500"/>
          <p14:tracePt t="106265" x="5014913" y="3492500"/>
          <p14:tracePt t="106266" x="5005388" y="3492500"/>
          <p14:tracePt t="106267" x="4986338" y="3492500"/>
          <p14:tracePt t="106268" x="4978400" y="3492500"/>
          <p14:tracePt t="106269" x="4959350" y="3492500"/>
          <p14:tracePt t="106272" x="4932363" y="3492500"/>
          <p14:tracePt t="106275" x="4876800" y="3492500"/>
          <p14:tracePt t="106275" x="4868863" y="3492500"/>
          <p14:tracePt t="106276" x="4849813" y="3492500"/>
          <p14:tracePt t="106278" x="4822825" y="3492500"/>
          <p14:tracePt t="106280" x="4803775" y="3492500"/>
          <p14:tracePt t="106281" x="4786313" y="3492500"/>
          <p14:tracePt t="106282" x="4776788" y="3492500"/>
          <p14:tracePt t="106283" x="4759325" y="3492500"/>
          <p14:tracePt t="106284" x="4749800" y="3492500"/>
          <p14:tracePt t="106285" x="4722813" y="3492500"/>
          <p14:tracePt t="106286" x="4713288" y="3492500"/>
          <p14:tracePt t="106288" x="4667250" y="3492500"/>
          <p14:tracePt t="106290" x="4630738" y="3492500"/>
          <p14:tracePt t="106291" x="4613275" y="3482975"/>
          <p14:tracePt t="106292" x="4594225" y="3482975"/>
          <p14:tracePt t="106293" x="4576763" y="3482975"/>
          <p14:tracePt t="106294" x="4557713" y="3482975"/>
          <p14:tracePt t="106296" x="4530725" y="3475038"/>
          <p14:tracePt t="106297" x="4503738" y="3475038"/>
          <p14:tracePt t="106298" x="4484688" y="3475038"/>
          <p14:tracePt t="106299" x="4457700" y="3475038"/>
          <p14:tracePt t="106300" x="4440238" y="3475038"/>
          <p14:tracePt t="106301" x="4421188" y="3465513"/>
          <p14:tracePt t="106302" x="4403725" y="3465513"/>
          <p14:tracePt t="106303" x="4367213" y="3455988"/>
          <p14:tracePt t="106306" x="4321175" y="3455988"/>
          <p14:tracePt t="106307" x="4284663" y="3446463"/>
          <p14:tracePt t="106309" x="4238625" y="3446463"/>
          <p14:tracePt t="106310" x="4221163" y="3438525"/>
          <p14:tracePt t="106311" x="4202113" y="3438525"/>
          <p14:tracePt t="106312" x="4184650" y="3438525"/>
          <p14:tracePt t="106313" x="4157663" y="3438525"/>
          <p14:tracePt t="106314" x="4129088" y="3429000"/>
          <p14:tracePt t="106316" x="4084638" y="3419475"/>
          <p14:tracePt t="106317" x="4048125" y="3419475"/>
          <p14:tracePt t="106319" x="4038600" y="3419475"/>
          <p14:tracePt t="106321" x="3984625" y="3411538"/>
          <p14:tracePt t="106324" x="3919538" y="3411538"/>
          <p14:tracePt t="106326" x="3902075" y="3411538"/>
          <p14:tracePt t="106326" x="3883025" y="3411538"/>
          <p14:tracePt t="106327" x="3856038" y="3392488"/>
          <p14:tracePt t="106328" x="3829050" y="3382963"/>
          <p14:tracePt t="106329" x="3810000" y="3382963"/>
          <p14:tracePt t="106331" x="3792538" y="3375025"/>
          <p14:tracePt t="106332" x="3765550" y="3365500"/>
          <p14:tracePt t="106332" x="3729038" y="3365500"/>
          <p14:tracePt t="106333" x="3692525" y="3355975"/>
          <p14:tracePt t="106334" x="3665538" y="3355975"/>
          <p14:tracePt t="106338" x="3619500" y="3346450"/>
          <p14:tracePt t="106339" x="3582988" y="3346450"/>
          <p14:tracePt t="106341" x="3536950" y="3328988"/>
          <p14:tracePt t="106342" x="3509963" y="3328988"/>
          <p14:tracePt t="106343" x="3473450" y="3319463"/>
          <p14:tracePt t="106345" x="3446463" y="3309938"/>
          <p14:tracePt t="106346" x="3427413" y="3309938"/>
          <p14:tracePt t="106347" x="3390900" y="3302000"/>
          <p14:tracePt t="106348" x="3373438" y="3302000"/>
          <p14:tracePt t="106349" x="3363913" y="3302000"/>
          <p14:tracePt t="106350" x="3346450" y="3292475"/>
          <p14:tracePt t="106351" x="3327400" y="3292475"/>
          <p14:tracePt t="106353" x="3309938" y="3292475"/>
          <p14:tracePt t="106355" x="3254375" y="3282950"/>
          <p14:tracePt t="106356" x="3244850" y="3282950"/>
          <p14:tracePt t="106356" x="3208338" y="3273425"/>
          <p14:tracePt t="106358" x="3200400" y="3265488"/>
          <p14:tracePt t="106360" x="3190875" y="3265488"/>
          <p14:tracePt t="106361" x="3171825" y="3265488"/>
          <p14:tracePt t="106362" x="3154363" y="3265488"/>
          <p14:tracePt t="106364" x="3127375" y="3265488"/>
          <p14:tracePt t="106365" x="3090863" y="3255963"/>
          <p14:tracePt t="106365" x="3063875" y="3255963"/>
          <p14:tracePt t="106367" x="3044825" y="3246438"/>
          <p14:tracePt t="106368" x="3017838" y="3246438"/>
          <p14:tracePt t="106368" x="2990850" y="3246438"/>
          <p14:tracePt t="106371" x="2954338" y="3236913"/>
          <p14:tracePt t="106373" x="2917825" y="3219450"/>
          <p14:tracePt t="106373" x="2898775" y="3219450"/>
          <p14:tracePt t="106375" x="2881313" y="3219450"/>
          <p14:tracePt t="106376" x="2862263" y="3209925"/>
          <p14:tracePt t="106377" x="2835275" y="3209925"/>
          <p14:tracePt t="106379" x="2817813" y="3209925"/>
          <p14:tracePt t="106379" x="2798763" y="3200400"/>
          <p14:tracePt t="106380" x="2781300" y="3200400"/>
          <p14:tracePt t="106381" x="2762250" y="3200400"/>
          <p14:tracePt t="106382" x="2744788" y="3192463"/>
          <p14:tracePt t="106383" x="2708275" y="3182938"/>
          <p14:tracePt t="106385" x="2689225" y="3182938"/>
          <p14:tracePt t="106387" x="2662238" y="3173413"/>
          <p14:tracePt t="106389" x="2625725" y="3163888"/>
          <p14:tracePt t="106390" x="2598738" y="3163888"/>
          <p14:tracePt t="106392" x="2579688" y="3155950"/>
          <p14:tracePt t="106392" x="2552700" y="3146425"/>
          <p14:tracePt t="106394" x="2533650" y="3136900"/>
          <p14:tracePt t="106395" x="2516188" y="3136900"/>
          <p14:tracePt t="106395" x="2498725" y="3136900"/>
          <p14:tracePt t="106397" x="2479675" y="3127375"/>
          <p14:tracePt t="106397" x="2462213" y="3127375"/>
          <p14:tracePt t="106399" x="2443163" y="3119438"/>
          <p14:tracePt t="106400" x="2425700" y="3119438"/>
          <p14:tracePt t="106400" x="2406650" y="3109913"/>
          <p14:tracePt t="106402" x="2389188" y="3100388"/>
          <p14:tracePt t="106403" x="2370138" y="3100388"/>
          <p14:tracePt t="106405" x="2316163" y="3082925"/>
          <p14:tracePt t="106406" x="2297113" y="3082925"/>
          <p14:tracePt t="106407" x="2260600" y="3073400"/>
          <p14:tracePt t="106410" x="2233613" y="3063875"/>
          <p14:tracePt t="106410" x="2197100" y="3054350"/>
          <p14:tracePt t="106411" x="2179638" y="3046413"/>
          <p14:tracePt t="106412" x="2160588" y="3046413"/>
          <p14:tracePt t="106413" x="2133600" y="3027363"/>
          <p14:tracePt t="106414" x="2124075" y="3027363"/>
          <p14:tracePt t="106415" x="2097088" y="3027363"/>
          <p14:tracePt t="106416" x="2070100" y="3027363"/>
          <p14:tracePt t="106417" x="2041525" y="3000375"/>
          <p14:tracePt t="106418" x="2024063" y="3000375"/>
          <p14:tracePt t="106421" x="1997075" y="3000375"/>
          <p14:tracePt t="106423" x="1960563" y="2990850"/>
          <p14:tracePt t="106423" x="1941513" y="2982913"/>
          <p14:tracePt t="106426" x="1914525" y="2973388"/>
          <p14:tracePt t="106428" x="1878013" y="2963863"/>
          <p14:tracePt t="106429" x="1851025" y="2954338"/>
          <p14:tracePt t="106430" x="1824038" y="2954338"/>
          <p14:tracePt t="106430" x="1795463" y="2946400"/>
          <p14:tracePt t="106432" x="1758950" y="2936875"/>
          <p14:tracePt t="106433" x="1741488" y="2927350"/>
          <p14:tracePt t="106434" x="1722438" y="2927350"/>
          <p14:tracePt t="106436" x="1695450" y="2917825"/>
          <p14:tracePt t="106438" x="1677988" y="2909888"/>
          <p14:tracePt t="106439" x="1631950" y="2890838"/>
          <p14:tracePt t="106443" x="1568450" y="2863850"/>
          <p14:tracePt t="106443" x="1541463" y="2854325"/>
          <p14:tracePt t="106446" x="1512888" y="2844800"/>
          <p14:tracePt t="106448" x="1476375" y="2836863"/>
          <p14:tracePt t="106450" x="1449388" y="2827338"/>
          <p14:tracePt t="106453" x="1385888" y="2808288"/>
          <p14:tracePt t="106458" x="1266825" y="2763838"/>
          <p14:tracePt t="106459" x="1193800" y="2744788"/>
          <p14:tracePt t="106461" x="1139825" y="2735263"/>
          <p14:tracePt t="106462" x="1103313" y="2727325"/>
          <p14:tracePt t="106464" x="1047750" y="2708275"/>
          <p14:tracePt t="106465" x="1030288" y="2698750"/>
          <p14:tracePt t="106470" x="920750" y="2662238"/>
          <p14:tracePt t="106474" x="801688" y="2625725"/>
          <p14:tracePt t="106477" x="747713" y="2608263"/>
          <p14:tracePt t="106478" x="728663" y="2598738"/>
          <p14:tracePt t="106480" x="692150" y="2589213"/>
          <p14:tracePt t="106482" x="647700" y="2571750"/>
          <p14:tracePt t="106483" x="620713" y="2562225"/>
          <p14:tracePt t="106486" x="555625" y="2535238"/>
          <p14:tracePt t="106488" x="528638" y="2525713"/>
          <p14:tracePt t="106491" x="465138" y="2508250"/>
          <p14:tracePt t="106494" x="392113" y="2481263"/>
          <p14:tracePt t="106496" x="355600" y="2471738"/>
          <p14:tracePt t="106498" x="319088" y="2462213"/>
          <p14:tracePt t="106503" x="246063" y="2444750"/>
          <p14:tracePt t="106506" x="219075" y="2425700"/>
          <p14:tracePt t="106509" x="155575" y="2389188"/>
          <p14:tracePt t="106510" x="119063" y="2379663"/>
          <p14:tracePt t="106512" x="90488" y="2371725"/>
          <p14:tracePt t="106517" x="9525" y="2335213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E449C0D3-B1B5-442F-8C15-9D1470DE1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4D9820F-1360-4789-A03A-243DEC744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2258" y="1178012"/>
            <a:ext cx="7554896" cy="345414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Applicable for </a:t>
            </a:r>
            <a:r>
              <a:rPr lang="en-US" altLang="en-US" dirty="0" err="1">
                <a:solidFill>
                  <a:srgbClr val="FF0000"/>
                </a:solidFill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-joins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natural joins</a:t>
            </a:r>
            <a:r>
              <a:rPr lang="en-US" altLang="en-US" dirty="0">
                <a:ea typeface="MS PGothic" panose="020B0600070205080204" pitchFamily="34" charset="-128"/>
              </a:rPr>
              <a:t>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 hash function</a:t>
            </a:r>
            <a:r>
              <a:rPr lang="en-US" altLang="en-US" i="1" dirty="0">
                <a:ea typeface="MS PGothic" panose="020B0600070205080204" pitchFamily="34" charset="-128"/>
              </a:rPr>
              <a:t> h</a:t>
            </a:r>
            <a:r>
              <a:rPr lang="en-US" altLang="en-US" dirty="0">
                <a:ea typeface="MS PGothic" panose="020B0600070205080204" pitchFamily="34" charset="-128"/>
              </a:rPr>
              <a:t> is used to partition tuples of both relations 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maps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dirty="0">
                <a:ea typeface="MS PGothic" panose="020B0600070205080204" pitchFamily="34" charset="-128"/>
              </a:rPr>
              <a:t> values to {0, 1, ...,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}, where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the common attributes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used in the natural join.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, 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 partitions of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US" altLang="en-US" dirty="0">
                <a:ea typeface="MS PGothic" panose="020B0600070205080204" pitchFamily="34" charset="-128"/>
              </a:rPr>
              <a:t>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,, s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. . .,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denotes partitions of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Note: </a:t>
            </a:r>
            <a:r>
              <a:rPr lang="en-US" altLang="en-US" dirty="0">
                <a:ea typeface="MS PGothic" panose="020B0600070205080204" pitchFamily="34" charset="-128"/>
              </a:rPr>
              <a:t>In book, Figure 15.10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,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baseline="-25000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and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i="1" dirty="0">
                <a:ea typeface="MS PGothic" panose="020B0600070205080204" pitchFamily="34" charset="-128"/>
              </a:rPr>
              <a:t> n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. 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74E34440-0C98-4ADA-BA4C-BAEBEDF01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pic>
        <p:nvPicPr>
          <p:cNvPr id="70659" name="Picture 8">
            <a:extLst>
              <a:ext uri="{FF2B5EF4-FFF2-40B4-BE49-F238E27FC236}">
                <a16:creationId xmlns:a16="http://schemas.microsoft.com/office/drawing/2014/main" id="{EBE0E4E7-07C2-4B72-9B27-F9B80E26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34" y="1116646"/>
            <a:ext cx="4693457" cy="471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48CAA5AF-67A3-4585-9C6F-0592EA7C4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958A5-6618-4B98-BAA4-FEA5A4750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4500" y="1102498"/>
            <a:ext cx="7528265" cy="1965556"/>
          </a:xfrm>
        </p:spPr>
        <p:txBody>
          <a:bodyPr/>
          <a:lstStyle/>
          <a:p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need only to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. Need not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 in any other partition, since: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and an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that satisfy the join condition will have the same value for the join attributes.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If that value is hashed to some value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, the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has to be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the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4C19BC0B-9814-430F-B171-DC17AF515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3281CE-1FCD-42D4-BD4A-8D618E6CF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78384" y="1522413"/>
            <a:ext cx="7203879" cy="3290219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Partition the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using hashing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. When partitioning a relation, one block of memory is reserved as the output buffer for each partition.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Partition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similarly.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For each </a:t>
            </a:r>
            <a:r>
              <a:rPr lang="en-US" altLang="en-US" i="1" dirty="0">
                <a:ea typeface="MS PGothic" panose="020B0600070205080204" pitchFamily="34" charset="-128"/>
              </a:rPr>
              <a:t>i: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736600" lvl="1" indent="-279400"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(a)	Load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into memory and build an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in-memory hash index</a:t>
            </a:r>
            <a:r>
              <a:rPr lang="en-US" altLang="en-US" dirty="0">
                <a:ea typeface="MS PGothic" panose="020B0600070205080204" pitchFamily="34" charset="-128"/>
              </a:rPr>
              <a:t> on it using the join attribute. This hash index uses a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different hash</a:t>
            </a:r>
            <a:r>
              <a:rPr lang="en-US" altLang="en-US" dirty="0">
                <a:ea typeface="MS PGothic" panose="020B0600070205080204" pitchFamily="34" charset="-128"/>
              </a:rPr>
              <a:t> function than the earlier one </a:t>
            </a:r>
            <a:r>
              <a:rPr lang="en-US" altLang="en-US" i="1" dirty="0">
                <a:ea typeface="MS PGothic" panose="020B0600070205080204" pitchFamily="34" charset="-128"/>
              </a:rPr>
              <a:t>h.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736600" lvl="1" indent="-279400"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(b)	Read the 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from the disk one by one. For each tuple </a:t>
            </a:r>
            <a:r>
              <a:rPr lang="en-US" altLang="en-US" i="1" dirty="0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locate each matching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using the in-memory hash index. Output the concatenation of their attributes (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if their values of the join attribute are equal</a:t>
            </a:r>
            <a:r>
              <a:rPr lang="en-US" altLang="en-US" dirty="0">
                <a:ea typeface="MS PGothic" panose="020B0600070205080204" pitchFamily="34" charset="-128"/>
              </a:rPr>
              <a:t>).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45789630-8926-4A06-8E70-2E740D63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56" y="1172404"/>
            <a:ext cx="510097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The hash-join of </a:t>
            </a:r>
            <a:r>
              <a:rPr kumimoji="0" lang="en-US" altLang="en-US" sz="1700" i="1" dirty="0"/>
              <a:t>r</a:t>
            </a:r>
            <a:r>
              <a:rPr kumimoji="0" lang="en-US" altLang="en-US" sz="1700" dirty="0"/>
              <a:t> and </a:t>
            </a:r>
            <a:r>
              <a:rPr kumimoji="0" lang="en-US" altLang="en-US" sz="1700" i="1" dirty="0"/>
              <a:t>s </a:t>
            </a:r>
            <a:r>
              <a:rPr kumimoji="0" lang="en-US" altLang="en-US" sz="1700" dirty="0"/>
              <a:t>is computed as follows.</a:t>
            </a:r>
          </a:p>
        </p:txBody>
      </p:sp>
      <p:sp>
        <p:nvSpPr>
          <p:cNvPr id="74757" name="Text Box 5">
            <a:extLst>
              <a:ext uri="{FF2B5EF4-FFF2-40B4-BE49-F238E27FC236}">
                <a16:creationId xmlns:a16="http://schemas.microsoft.com/office/drawing/2014/main" id="{692CBE19-D556-4D45-83B8-A73BB61FE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623" y="4960178"/>
            <a:ext cx="7587370" cy="35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Relation </a:t>
            </a:r>
            <a:r>
              <a:rPr kumimoji="0" lang="en-US" altLang="en-US" sz="1700" i="1" dirty="0"/>
              <a:t>s</a:t>
            </a:r>
            <a:r>
              <a:rPr kumimoji="0" lang="en-US" altLang="en-US" sz="1700" dirty="0"/>
              <a:t> is called the </a:t>
            </a:r>
            <a:r>
              <a:rPr kumimoji="0" lang="en-US" altLang="en-US" sz="1700" b="1" dirty="0">
                <a:solidFill>
                  <a:srgbClr val="002060"/>
                </a:solidFill>
              </a:rPr>
              <a:t>build input</a:t>
            </a:r>
            <a:r>
              <a:rPr kumimoji="0" lang="en-US" altLang="en-US" sz="1700" dirty="0">
                <a:solidFill>
                  <a:srgbClr val="002060"/>
                </a:solidFill>
              </a:rPr>
              <a:t> </a:t>
            </a:r>
            <a:r>
              <a:rPr kumimoji="0" lang="en-US" altLang="en-US" sz="1700" dirty="0"/>
              <a:t>and </a:t>
            </a:r>
            <a:r>
              <a:rPr kumimoji="0" lang="en-US" altLang="en-US" sz="1700" i="1" dirty="0"/>
              <a:t>r</a:t>
            </a:r>
            <a:r>
              <a:rPr kumimoji="0" lang="en-US" altLang="en-US" sz="1700" dirty="0"/>
              <a:t> is called the </a:t>
            </a:r>
            <a:r>
              <a:rPr kumimoji="0" lang="en-US" altLang="en-US" sz="1700" b="1" dirty="0">
                <a:solidFill>
                  <a:srgbClr val="002060"/>
                </a:solidFill>
              </a:rPr>
              <a:t>probe input</a:t>
            </a:r>
            <a:r>
              <a:rPr kumimoji="0" lang="en-US" altLang="en-US" sz="1700" dirty="0">
                <a:solidFill>
                  <a:schemeClr val="accent4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AF20C07A-BC1B-42FB-A66A-3B1318B3D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 (Cont.)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22CD1C5-A5E7-4586-9733-7EBAE6D110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4500" y="1102497"/>
            <a:ext cx="7519387" cy="414327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The value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and the hash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is chosen such that each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should fit in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Typically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is chosen as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dirty="0">
                <a:ea typeface="MS PGothic" panose="020B0600070205080204" pitchFamily="34" charset="-128"/>
              </a:rPr>
              <a:t> * </a:t>
            </a:r>
            <a:r>
              <a:rPr lang="en-US" altLang="en-US" i="1" dirty="0">
                <a:ea typeface="MS PGothic" panose="020B0600070205080204" pitchFamily="34" charset="-128"/>
              </a:rPr>
              <a:t>f</a:t>
            </a:r>
            <a:r>
              <a:rPr lang="en-US" altLang="en-US" dirty="0">
                <a:ea typeface="MS PGothic" panose="020B0600070205080204" pitchFamily="34" charset="-128"/>
              </a:rPr>
              <a:t>  where f is a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fudge factor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, typically around 1.2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probe relation partitions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fit in memory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Recursive partitioning</a:t>
            </a:r>
            <a:r>
              <a:rPr lang="en-US" altLang="en-US" b="1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required if number of partitions </a:t>
            </a:r>
            <a:r>
              <a:rPr lang="en-US" altLang="en-US" i="1" dirty="0">
                <a:ea typeface="MS PGothic" panose="020B0600070205080204" pitchFamily="34" charset="-128"/>
              </a:rPr>
              <a:t>n </a:t>
            </a:r>
            <a:r>
              <a:rPr lang="en-US" altLang="en-US" dirty="0">
                <a:ea typeface="MS PGothic" panose="020B0600070205080204" pitchFamily="34" charset="-128"/>
              </a:rPr>
              <a:t>is greater than number of pages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of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Instead of partitioning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ways, use</a:t>
            </a:r>
            <a:r>
              <a:rPr lang="en-US" altLang="en-US" i="1" dirty="0">
                <a:ea typeface="MS PGothic" panose="020B0600070205080204" pitchFamily="34" charset="-128"/>
              </a:rPr>
              <a:t> M – </a:t>
            </a:r>
            <a:r>
              <a:rPr lang="en-US" altLang="en-US" dirty="0">
                <a:ea typeface="MS PGothic" panose="020B0600070205080204" pitchFamily="34" charset="-128"/>
              </a:rPr>
              <a:t>1 partitions for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Further partition the </a:t>
            </a:r>
            <a:r>
              <a:rPr lang="en-US" altLang="en-US" i="1" dirty="0">
                <a:ea typeface="MS PGothic" panose="020B0600070205080204" pitchFamily="34" charset="-128"/>
              </a:rPr>
              <a:t>M – </a:t>
            </a:r>
            <a:r>
              <a:rPr lang="en-US" altLang="en-US" dirty="0">
                <a:ea typeface="MS PGothic" panose="020B0600070205080204" pitchFamily="34" charset="-128"/>
              </a:rPr>
              <a:t>1 partitions using a different hash function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Use same partitioning method 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Rarely required: e.g., with block size of 4 KB, recursive partitioning not needed for relations of &lt; 1GB with memory size of 2MB, or relations of &lt; 36 GB with memory of 12 MB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960F73-E3ED-4A13-83A7-5F7B5D1D0A3B}"/>
              </a:ext>
            </a:extLst>
          </p:cNvPr>
          <p:cNvSpPr/>
          <p:nvPr/>
        </p:nvSpPr>
        <p:spPr>
          <a:xfrm>
            <a:off x="1444752" y="2758600"/>
            <a:ext cx="6864748" cy="58477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If the size of the build relation is </a:t>
            </a:r>
            <a:r>
              <a:rPr lang="zh-TW" altLang="en-US" i="1" dirty="0"/>
              <a:t>b</a:t>
            </a:r>
            <a:r>
              <a:rPr lang="zh-TW" altLang="en-US" i="1" baseline="-25000" dirty="0"/>
              <a:t>s</a:t>
            </a:r>
            <a:r>
              <a:rPr lang="zh-TW" altLang="en-US" dirty="0"/>
              <a:t> blocks, then, for each of the </a:t>
            </a:r>
            <a:r>
              <a:rPr lang="zh-TW" altLang="en-US" i="1" dirty="0"/>
              <a:t>n</a:t>
            </a:r>
            <a:r>
              <a:rPr lang="zh-TW" altLang="en-US" i="1" baseline="-25000" dirty="0"/>
              <a:t>h</a:t>
            </a:r>
            <a:r>
              <a:rPr lang="zh-TW" altLang="en-US" dirty="0"/>
              <a:t> partitions to be of size less than or equal to </a:t>
            </a:r>
            <a:r>
              <a:rPr lang="zh-TW" altLang="en-US" i="1" dirty="0"/>
              <a:t>M</a:t>
            </a:r>
            <a:r>
              <a:rPr lang="zh-TW" altLang="en-US" dirty="0"/>
              <a:t>, </a:t>
            </a:r>
            <a:r>
              <a:rPr lang="zh-TW" altLang="en-US" i="1" dirty="0"/>
              <a:t>n</a:t>
            </a:r>
            <a:r>
              <a:rPr lang="zh-TW" altLang="en-US" i="1" baseline="-25000" dirty="0"/>
              <a:t>h</a:t>
            </a:r>
            <a:r>
              <a:rPr lang="zh-TW" altLang="en-US" dirty="0"/>
              <a:t> </a:t>
            </a:r>
            <a:r>
              <a:rPr lang="en-US" altLang="zh-TW" dirty="0"/>
              <a:t>must be at least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i="1" dirty="0"/>
              <a:t>b</a:t>
            </a:r>
            <a:r>
              <a:rPr lang="en-US" altLang="en-US" i="1" baseline="-25000" dirty="0"/>
              <a:t>s</a:t>
            </a:r>
            <a:r>
              <a:rPr lang="en-US" altLang="en-US" i="1" dirty="0"/>
              <a:t>/M</a:t>
            </a:r>
            <a:r>
              <a:rPr lang="en-US" altLang="en-US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.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2E4C9B-CE2E-4227-BE12-05FD308F4A0E}"/>
              </a:ext>
            </a:extLst>
          </p:cNvPr>
          <p:cNvSpPr/>
          <p:nvPr/>
        </p:nvSpPr>
        <p:spPr>
          <a:xfrm>
            <a:off x="4374134" y="3688362"/>
            <a:ext cx="4650994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… </a:t>
            </a:r>
            <a:r>
              <a:rPr lang="zh-TW" altLang="en-US" dirty="0"/>
              <a:t>the relations cannot be partitioned in one pass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3CE302-32CD-4698-921C-D89724ADBF38}"/>
              </a:ext>
            </a:extLst>
          </p:cNvPr>
          <p:cNvSpPr txBox="1"/>
          <p:nvPr/>
        </p:nvSpPr>
        <p:spPr>
          <a:xfrm>
            <a:off x="5498842" y="4660924"/>
            <a:ext cx="3526286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One block is used as the read buffer.</a:t>
            </a:r>
            <a:endParaRPr lang="zh-TW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1026">
            <a:extLst>
              <a:ext uri="{FF2B5EF4-FFF2-40B4-BE49-F238E27FC236}">
                <a16:creationId xmlns:a16="http://schemas.microsoft.com/office/drawing/2014/main" id="{D42B7FD4-42ED-4237-9DF2-52B0BDCA6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Handling of Overflows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EF56256C-BEFD-49B6-B765-56D6118FEC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4500" y="1120253"/>
            <a:ext cx="7634798" cy="488922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Partitioning is said to be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skewed</a:t>
            </a:r>
            <a:r>
              <a:rPr lang="en-US" altLang="en-US" dirty="0">
                <a:ea typeface="MS PGothic" panose="020B0600070205080204" pitchFamily="34" charset="-128"/>
              </a:rPr>
              <a:t> if some partitions have significantly more tuples than some others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Hash-table overflow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occurs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sz="20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if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sz="20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does not fit in memory.  Reasons could be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Many tuples in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with same value for join attributes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Bad hash function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Overflow resolution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can be done in build phase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Partition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sz="20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is further partitioned using different hash function.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sz="20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must be similarly partitioned.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Overflow avoidance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performs partitioning carefully to avoid overflows during build phase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partition build relation into many partitions, then combine them (each combined partition ﬁts in memory)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Both approaches fail with large numbers of duplicates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Fallback option: use block nested loops join on overflowed partitions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>
            <a:extLst>
              <a:ext uri="{FF2B5EF4-FFF2-40B4-BE49-F238E27FC236}">
                <a16:creationId xmlns:a16="http://schemas.microsoft.com/office/drawing/2014/main" id="{D3F5826D-9034-43DA-8D33-561C15508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Cost of Hash-Join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112729D-780E-4613-BAB2-2D6AD9A425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2256" y="1234850"/>
            <a:ext cx="7528263" cy="4059050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If recursive partitioning is not required: cost of hash join is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3(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</a:t>
            </a:r>
            <a:r>
              <a:rPr lang="en-US" altLang="en-US" i="1" dirty="0">
                <a:ea typeface="MS PGothic" panose="020B0600070205080204" pitchFamily="34" charset="-128"/>
              </a:rPr>
              <a:t> 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 + 4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+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 2(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) seeks</a:t>
            </a:r>
            <a:endParaRPr lang="en-US" altLang="en-US" i="1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>
              <a:tabLst>
                <a:tab pos="3146425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recursive partitioning required:</a:t>
            </a:r>
          </a:p>
          <a:p>
            <a:pPr lvl="1">
              <a:tabLst>
                <a:tab pos="3146425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number of passes required for partitioning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build relation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 less than M blocks per partition is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</a:t>
            </a:r>
            <a:r>
              <a:rPr lang="en-US" altLang="en-US" i="1" baseline="-4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)</a:t>
            </a:r>
          </a:p>
          <a:p>
            <a:pPr lvl="1">
              <a:tabLst>
                <a:tab pos="3146425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best to choose the smaller relation as the build relation.</a:t>
            </a:r>
          </a:p>
          <a:p>
            <a:pPr lvl="1">
              <a:tabLst>
                <a:tab pos="3146425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Total cost estimate is: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dirty="0">
                <a:ea typeface="MS PGothic" panose="020B0600070205080204" pitchFamily="34" charset="-128"/>
              </a:rPr>
              <a:t>2</a:t>
            </a:r>
            <a:r>
              <a:rPr lang="en-US" altLang="en-US" i="1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</a:t>
            </a:r>
            <a:r>
              <a:rPr lang="en-US" altLang="en-US" i="1" baseline="-4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)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+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2(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)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</a:t>
            </a:r>
            <a:r>
              <a:rPr lang="en-US" altLang="en-US" i="1" baseline="-4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  seeks</a:t>
            </a:r>
            <a:endParaRPr lang="en-US" altLang="en-US" i="1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>
              <a:tabLst>
                <a:tab pos="3146425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the entire build input can be kept in main memory no partitioning is required</a:t>
            </a:r>
          </a:p>
          <a:p>
            <a:pPr lvl="1">
              <a:tabLst>
                <a:tab pos="3146425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Cost estimate goes down to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4E89BB60-2D0A-430C-B904-1D17058D3C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 (Cont.)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428F809-F71E-403F-A785-3D6B01E4D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79" y="1150626"/>
            <a:ext cx="7470445" cy="343340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Parsing and translation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Translate the query into its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internal form</a:t>
            </a:r>
            <a:r>
              <a:rPr lang="en-US" altLang="en-US" dirty="0">
                <a:ea typeface="MS PGothic" panose="020B0600070205080204" pitchFamily="34" charset="-128"/>
              </a:rPr>
              <a:t>. This is then translated into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relational algebra</a:t>
            </a:r>
            <a:r>
              <a:rPr lang="en-US" altLang="en-US" dirty="0">
                <a:ea typeface="MS PGothic" panose="020B0600070205080204" pitchFamily="34" charset="-128"/>
              </a:rPr>
              <a:t>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Parser checks syntax, verifies relations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query-execution engine takes a query-evaluation plan, executes that plan, and returns the answers to the query.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advTm="992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>
            <a:extLst>
              <a:ext uri="{FF2B5EF4-FFF2-40B4-BE49-F238E27FC236}">
                <a16:creationId xmlns:a16="http://schemas.microsoft.com/office/drawing/2014/main" id="{3013F738-F002-4DED-94F4-70D33E2E2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Example of Cost of Hash-Join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CA1131E9-EC56-4C6B-87F1-FD17ADD65D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36342" y="1654607"/>
            <a:ext cx="7057167" cy="303770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Assume that memory size is 20 blocks</a:t>
            </a:r>
          </a:p>
          <a:p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instructor</a:t>
            </a:r>
            <a:r>
              <a:rPr lang="en-US" altLang="en-US" dirty="0">
                <a:ea typeface="MS PGothic" panose="020B0600070205080204" pitchFamily="34" charset="-128"/>
              </a:rPr>
              <a:t> = 100 and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teaches</a:t>
            </a:r>
            <a:r>
              <a:rPr lang="en-US" altLang="en-US" dirty="0">
                <a:ea typeface="MS PGothic" panose="020B0600070205080204" pitchFamily="34" charset="-128"/>
              </a:rPr>
              <a:t> = 400.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instructor </a:t>
            </a:r>
            <a:r>
              <a:rPr lang="en-US" altLang="en-US" dirty="0">
                <a:ea typeface="MS PGothic" panose="020B0600070205080204" pitchFamily="34" charset="-128"/>
              </a:rPr>
              <a:t>is to be used as build input.  Partition it into five partitions, each of size 20 blocks. This partitioning can be done in one pass.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Similarly, partition </a:t>
            </a:r>
            <a:r>
              <a:rPr lang="en-US" altLang="en-US" i="1" dirty="0">
                <a:ea typeface="MS PGothic" panose="020B0600070205080204" pitchFamily="34" charset="-128"/>
              </a:rPr>
              <a:t>teaches</a:t>
            </a:r>
            <a:r>
              <a:rPr lang="en-US" altLang="en-US" dirty="0">
                <a:ea typeface="MS PGothic" panose="020B0600070205080204" pitchFamily="34" charset="-128"/>
              </a:rPr>
              <a:t> into five partitions, each of size 80. This is also done in one pass.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Therefore total cost, ignoring cost of writing partially filled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3(100 + 400) = 1500 block transfers +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2(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100/3 + 400/3) = 336 seeks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14351E07-3738-482B-B521-1C6D9BF59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2" y="1175500"/>
            <a:ext cx="2770588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i="1" dirty="0"/>
              <a:t>instructor</a:t>
            </a:r>
            <a:r>
              <a:rPr kumimoji="0" lang="en-IN" altLang="en-US" sz="1700" dirty="0"/>
              <a:t> ⨝</a:t>
            </a:r>
            <a:r>
              <a:rPr kumimoji="0" lang="en-US" altLang="en-US" sz="1700" i="1" dirty="0"/>
              <a:t> teaches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>
            <a:extLst>
              <a:ext uri="{FF2B5EF4-FFF2-40B4-BE49-F238E27FC236}">
                <a16:creationId xmlns:a16="http://schemas.microsoft.com/office/drawing/2014/main" id="{DDC0045B-05CB-448A-B00C-FADF80215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Hybrid Hash–Join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5" name="Rectangle 3">
                <a:extLst>
                  <a:ext uri="{FF2B5EF4-FFF2-40B4-BE49-F238E27FC236}">
                    <a16:creationId xmlns:a16="http://schemas.microsoft.com/office/drawing/2014/main" id="{A1F033D1-A316-4E96-9B57-092AD7F8B1D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840428" y="1226787"/>
                <a:ext cx="7566726" cy="5367972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altLang="en-US" dirty="0">
                    <a:ea typeface="MS PGothic" panose="020B0600070205080204" pitchFamily="34" charset="-128"/>
                  </a:rPr>
                  <a:t>Useful when memory sized are relatively large, and the build input is bigger than memory.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b="1" dirty="0">
                    <a:solidFill>
                      <a:srgbClr val="002060"/>
                    </a:solidFill>
                    <a:ea typeface="MS PGothic" panose="020B0600070205080204" pitchFamily="34" charset="-128"/>
                  </a:rPr>
                  <a:t>Main feature of hybrid hash join:</a:t>
                </a:r>
              </a:p>
              <a:p>
                <a:pPr>
                  <a:lnSpc>
                    <a:spcPct val="90000"/>
                  </a:lnSpc>
                  <a:buFont typeface="Monotype Sorts" pitchFamily="-65" charset="2"/>
                  <a:buNone/>
                </a:pPr>
                <a:r>
                  <a:rPr lang="en-US" altLang="en-US" b="1" dirty="0">
                    <a:solidFill>
                      <a:srgbClr val="002060"/>
                    </a:solidFill>
                    <a:ea typeface="MS PGothic" panose="020B0600070205080204" pitchFamily="34" charset="-128"/>
                  </a:rPr>
                  <a:t>      Keep the first partition of the build relation in memory.</a:t>
                </a:r>
                <a:r>
                  <a:rPr lang="en-US" altLang="en-US" dirty="0">
                    <a:ea typeface="MS PGothic" panose="020B0600070205080204" pitchFamily="34" charset="-128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>
                    <a:ea typeface="MS PGothic" panose="020B0600070205080204" pitchFamily="34" charset="-128"/>
                  </a:rPr>
                  <a:t>E.g. With memory size of 25 blocks, </a:t>
                </a:r>
                <a:r>
                  <a:rPr lang="en-US" altLang="en-US" i="1" dirty="0">
                    <a:ea typeface="MS PGothic" panose="020B0600070205080204" pitchFamily="34" charset="-128"/>
                  </a:rPr>
                  <a:t>instructor </a:t>
                </a:r>
                <a:r>
                  <a:rPr lang="en-US" altLang="en-US" dirty="0">
                    <a:ea typeface="MS PGothic" panose="020B0600070205080204" pitchFamily="34" charset="-128"/>
                  </a:rPr>
                  <a:t>can be partitioned into five partitions, each of size 20 blocks.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>
                    <a:ea typeface="MS PGothic" panose="020B0600070205080204" pitchFamily="34" charset="-128"/>
                  </a:rPr>
                  <a:t> Division of memory: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altLang="en-US" dirty="0">
                    <a:ea typeface="MS PGothic" panose="020B0600070205080204" pitchFamily="34" charset="-128"/>
                  </a:rPr>
                  <a:t>The first partition occupies 20 blocks of memory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altLang="en-US" dirty="0">
                    <a:ea typeface="MS PGothic" panose="020B0600070205080204" pitchFamily="34" charset="-128"/>
                  </a:rPr>
                  <a:t>1 block is used for input, and 1 block each for buffering the other 4 partitions.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i="1" dirty="0">
                    <a:ea typeface="MS PGothic" panose="020B0600070205080204" pitchFamily="34" charset="-128"/>
                  </a:rPr>
                  <a:t>teaches </a:t>
                </a:r>
                <a:r>
                  <a:rPr lang="en-US" altLang="en-US" dirty="0">
                    <a:ea typeface="MS PGothic" panose="020B0600070205080204" pitchFamily="34" charset="-128"/>
                  </a:rPr>
                  <a:t>is similarly partitioned into five partitions each of size 80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>
                    <a:ea typeface="MS PGothic" panose="020B0600070205080204" pitchFamily="34" charset="-128"/>
                  </a:rPr>
                  <a:t>the first is used right away for probing, instead of being written out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>
                    <a:ea typeface="MS PGothic" panose="020B0600070205080204" pitchFamily="34" charset="-128"/>
                  </a:rPr>
                  <a:t>Cost of 3(80 + 320) + 20 +80 = 1300 block transfers for</a:t>
                </a:r>
                <a:br>
                  <a:rPr lang="en-US" altLang="en-US" dirty="0">
                    <a:ea typeface="MS PGothic" panose="020B0600070205080204" pitchFamily="34" charset="-128"/>
                  </a:rPr>
                </a:br>
                <a:r>
                  <a:rPr lang="en-US" altLang="en-US" dirty="0">
                    <a:ea typeface="MS PGothic" panose="020B0600070205080204" pitchFamily="34" charset="-128"/>
                  </a:rPr>
                  <a:t> hybrid hash join, instead of 1500 with plain hash-join.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>
                    <a:ea typeface="MS PGothic" panose="020B0600070205080204" pitchFamily="34" charset="-128"/>
                  </a:rPr>
                  <a:t>Hybrid hash-join most useful if </a:t>
                </a:r>
                <a:r>
                  <a:rPr lang="en-US" altLang="en-US" i="1" dirty="0">
                    <a:ea typeface="MS PGothic" panose="020B0600070205080204" pitchFamily="34" charset="-128"/>
                  </a:rPr>
                  <a:t>M</a:t>
                </a:r>
                <a:r>
                  <a:rPr lang="en-US" altLang="en-US" dirty="0">
                    <a:ea typeface="MS PGothic" panose="020B0600070205080204" pitchFamily="34" charset="-128"/>
                  </a:rPr>
                  <a:t> &gt;&gt;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4995" name="Rectangle 3">
                <a:extLst>
                  <a:ext uri="{FF2B5EF4-FFF2-40B4-BE49-F238E27FC236}">
                    <a16:creationId xmlns:a16="http://schemas.microsoft.com/office/drawing/2014/main" id="{A1F033D1-A316-4E96-9B57-092AD7F8B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0428" y="1226787"/>
                <a:ext cx="7566726" cy="5367972"/>
              </a:xfrm>
              <a:blipFill>
                <a:blip r:embed="rId3"/>
                <a:stretch>
                  <a:fillRect l="-564" t="-1022" r="-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996" name="Object 2">
            <a:extLst>
              <a:ext uri="{FF2B5EF4-FFF2-40B4-BE49-F238E27FC236}">
                <a16:creationId xmlns:a16="http://schemas.microsoft.com/office/drawing/2014/main" id="{3BBAB7CC-4A49-4D8F-B055-0B95E7601205}"/>
              </a:ext>
            </a:extLst>
          </p:cNvPr>
          <p:cNvSpPr txBox="1"/>
          <p:nvPr/>
        </p:nvSpPr>
        <p:spPr bwMode="auto">
          <a:xfrm>
            <a:off x="3740150" y="5683250"/>
            <a:ext cx="506413" cy="401638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>
            <a:extLst>
              <a:ext uri="{FF2B5EF4-FFF2-40B4-BE49-F238E27FC236}">
                <a16:creationId xmlns:a16="http://schemas.microsoft.com/office/drawing/2014/main" id="{4A8C7246-B5CA-4016-A4F1-92AB9F443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Complex Joins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157C20A5-724E-4FAD-A218-59AA7A2019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78" y="1189875"/>
            <a:ext cx="7636318" cy="4335777"/>
          </a:xfrm>
        </p:spPr>
        <p:txBody>
          <a:bodyPr/>
          <a:lstStyle/>
          <a:p>
            <a:pPr>
              <a:tabLst>
                <a:tab pos="3030538" algn="ctr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Join with a conjunctive condition:</a:t>
            </a:r>
          </a:p>
          <a:p>
            <a:pPr>
              <a:buFont typeface="Monotype Sorts" pitchFamily="-65" charset="2"/>
              <a:buNone/>
              <a:tabLst>
                <a:tab pos="3030538" algn="ctr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		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 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2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...  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s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1">
              <a:tabLst>
                <a:tab pos="3030538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Either use nested loops/block nested loops, or</a:t>
            </a:r>
          </a:p>
          <a:p>
            <a:pPr lvl="1">
              <a:tabLst>
                <a:tab pos="3030538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Compute the result of one of the simpler joins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s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2">
              <a:tabLst>
                <a:tab pos="3030538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final result comprises those tuples in the intermediate result that satisfy the remaining conditions</a:t>
            </a:r>
          </a:p>
          <a:p>
            <a:pPr lvl="1">
              <a:buFont typeface="Monotype Sorts" pitchFamily="-65" charset="2"/>
              <a:buNone/>
              <a:tabLst>
                <a:tab pos="3030538" algn="ctr"/>
              </a:tabLst>
            </a:pP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		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. . .  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–1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+1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. . .  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3030538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Join with a disjunctive condition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buFont typeface="Monotype Sorts" pitchFamily="-65" charset="2"/>
              <a:buNone/>
              <a:tabLst>
                <a:tab pos="3030538" algn="ctr"/>
              </a:tabLst>
            </a:pP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		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 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2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...  </a:t>
            </a:r>
            <a:r>
              <a:rPr lang="en-US" altLang="en-US" i="1" baseline="-46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 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1">
              <a:tabLst>
                <a:tab pos="3030538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Either use nested loops/block nested loops, or</a:t>
            </a:r>
          </a:p>
          <a:p>
            <a:pPr lvl="1">
              <a:tabLst>
                <a:tab pos="3030538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Compute as the union of the records in individual joins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46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s:</a:t>
            </a:r>
          </a:p>
          <a:p>
            <a:pPr lvl="1">
              <a:buFont typeface="Monotype Sorts" pitchFamily="-65" charset="2"/>
              <a:buNone/>
              <a:tabLst>
                <a:tab pos="3030538" algn="ctr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		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 (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2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 . . .  (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46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s) 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1">
              <a:buFont typeface="Monotype Sorts" pitchFamily="-65" charset="2"/>
              <a:buNone/>
              <a:tabLst>
                <a:tab pos="3030538" algn="ctr"/>
              </a:tabLst>
            </a:pPr>
            <a:endParaRPr lang="en-US" altLang="en-US" i="1" baseline="-25000" dirty="0">
              <a:ea typeface="MS PGothic" panose="020B0600070205080204" pitchFamily="34" charset="-128"/>
              <a:sym typeface="Greek Symbols" pitchFamily="18" charset="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5966-E590-4C44-8504-77CF8F2D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Joins over 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E6A2E-54CD-444E-87E1-0FB6426F1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54" y="1150625"/>
            <a:ext cx="7035321" cy="1748987"/>
          </a:xfrm>
        </p:spPr>
        <p:txBody>
          <a:bodyPr/>
          <a:lstStyle/>
          <a:p>
            <a:r>
              <a:rPr lang="en-IN" dirty="0"/>
              <a:t>No simple sort order for spatial joins</a:t>
            </a:r>
          </a:p>
          <a:p>
            <a:r>
              <a:rPr lang="en-IN" dirty="0"/>
              <a:t>Indexed nested loops join with spatial indices</a:t>
            </a:r>
          </a:p>
          <a:p>
            <a:pPr lvl="1"/>
            <a:r>
              <a:rPr lang="en-IN" dirty="0"/>
              <a:t>R-trees, quad-trees, k-d-B-trees</a:t>
            </a:r>
          </a:p>
        </p:txBody>
      </p:sp>
    </p:spTree>
    <p:extLst>
      <p:ext uri="{BB962C8B-B14F-4D97-AF65-F5344CB8AC3E}">
        <p14:creationId xmlns:p14="http://schemas.microsoft.com/office/powerpoint/2010/main" val="3986504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F9DEBEE7-80B5-46A7-AA65-8A28BCE01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2B0884B-0A2B-4136-9A5F-5EA2E3782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2256" y="1162656"/>
            <a:ext cx="7269060" cy="318074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Duplicate elimination </a:t>
            </a:r>
            <a:r>
              <a:rPr lang="en-US" altLang="en-US" dirty="0">
                <a:ea typeface="MS PGothic" panose="020B0600070205080204" pitchFamily="34" charset="-128"/>
              </a:rPr>
              <a:t>can be implemented via hashing or sorting.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On sorting duplicates will come adjacent to each other, and all but one set of duplicates can be deleted.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Optimization: </a:t>
            </a:r>
            <a:r>
              <a:rPr lang="en-US" altLang="en-US" dirty="0">
                <a:ea typeface="MS PGothic" panose="020B0600070205080204" pitchFamily="34" charset="-128"/>
              </a:rPr>
              <a:t>duplicates can be deleted during run generation as well as at intermediate merge steps in external sort-merge.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Hashing is similar – duplicates will come into the same bucket.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Projection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perform projection on each tuple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followed by duplicate elimination. </a:t>
            </a:r>
            <a:endParaRPr lang="en-US" altLang="en-US" b="1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2B4C0383-7AD0-4209-99D3-21904BE02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Operations: Aggregation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F09A406-91F2-42A0-9BDA-1A19D3843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0012" y="1234849"/>
            <a:ext cx="7254458" cy="440796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Aggregation</a:t>
            </a:r>
            <a:r>
              <a:rPr lang="en-US" altLang="en-US" dirty="0">
                <a:ea typeface="MS PGothic" panose="020B0600070205080204" pitchFamily="34" charset="-128"/>
              </a:rPr>
              <a:t> can be implemented in a manner similar to duplicate elimination.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Sorting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hashing</a:t>
            </a:r>
            <a:r>
              <a:rPr lang="en-US" altLang="en-US" dirty="0">
                <a:ea typeface="MS PGothic" panose="020B0600070205080204" pitchFamily="34" charset="-128"/>
              </a:rPr>
              <a:t> can be used to bring tuples in the same group together, and then the aggregate functions can be applied on each group.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Optimization</a:t>
            </a:r>
            <a:r>
              <a:rPr lang="en-US" altLang="en-US" i="1" dirty="0">
                <a:ea typeface="MS PGothic" panose="020B0600070205080204" pitchFamily="34" charset="-128"/>
              </a:rPr>
              <a:t>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partial aggregation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combine tuples in the same group during run generation and intermediate merges, by computing partial aggregate values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count, min, max, sum: keep aggregate values on tuples found so far in the group. 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When combining partial aggregate for count, add up the partial aggregates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lang="en-US" altLang="en-US" dirty="0" err="1">
                <a:ea typeface="MS PGothic" panose="020B0600070205080204" pitchFamily="34" charset="-128"/>
              </a:rPr>
              <a:t>avg</a:t>
            </a:r>
            <a:r>
              <a:rPr lang="en-US" altLang="en-US" dirty="0">
                <a:ea typeface="MS PGothic" panose="020B0600070205080204" pitchFamily="34" charset="-128"/>
              </a:rPr>
              <a:t>, keep sum and count, and divide sum by count at the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>
            <a:extLst>
              <a:ext uri="{FF2B5EF4-FFF2-40B4-BE49-F238E27FC236}">
                <a16:creationId xmlns:a16="http://schemas.microsoft.com/office/drawing/2014/main" id="{AB807669-EBD0-4AC5-BCFA-DBF3B62A4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Operations: Set Operations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6E40900F-A6E6-4645-B453-267190B4D6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282973"/>
            <a:ext cx="7483875" cy="3758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Set operations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,  and ): can either use variant of merge-join after sorting, or variant of hash-join.</a:t>
            </a:r>
            <a:endParaRPr lang="en-US" altLang="en-US" b="1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Set operations using hashing: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Partition both relations using the same hash function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Process each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as follows.  </a:t>
            </a:r>
          </a:p>
          <a:p>
            <a:pPr marL="1200150" lvl="2" indent="-342900">
              <a:lnSpc>
                <a:spcPct val="90000"/>
              </a:lnSpc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Using a different hashing function, build an in-memory hash index 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.</a:t>
            </a:r>
          </a:p>
          <a:p>
            <a:pPr marL="1200150" lvl="2" indent="-342900">
              <a:lnSpc>
                <a:spcPct val="90000"/>
              </a:lnSpc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Process </a:t>
            </a:r>
            <a:r>
              <a:rPr lang="en-US" altLang="en-US" dirty="0" err="1">
                <a:ea typeface="MS PGothic" panose="020B0600070205080204" pitchFamily="34" charset="-128"/>
              </a:rPr>
              <a:t>s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as follows</a:t>
            </a:r>
          </a:p>
          <a:p>
            <a:pPr lvl="3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:  </a:t>
            </a:r>
          </a:p>
          <a:p>
            <a:pPr marL="1885950" lvl="4" indent="-342900">
              <a:lnSpc>
                <a:spcPct val="90000"/>
              </a:lnSpc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Add tuples in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to the hash index if they are not already in it.  </a:t>
            </a:r>
          </a:p>
          <a:p>
            <a:pPr marL="1885950" lvl="4" indent="-342900">
              <a:lnSpc>
                <a:spcPct val="90000"/>
              </a:lnSpc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At end of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add the tuples in the hash index to the result.</a:t>
            </a:r>
          </a:p>
        </p:txBody>
      </p:sp>
    </p:spTree>
    <p:extLst>
      <p:ext uri="{BB962C8B-B14F-4D97-AF65-F5344CB8AC3E}">
        <p14:creationId xmlns:p14="http://schemas.microsoft.com/office/powerpoint/2010/main" val="224056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>
            <a:extLst>
              <a:ext uri="{FF2B5EF4-FFF2-40B4-BE49-F238E27FC236}">
                <a16:creationId xmlns:a16="http://schemas.microsoft.com/office/drawing/2014/main" id="{96624044-35CC-40EB-823F-BAC444890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Operations: Set Operations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A6EF4BE5-C57A-4CB8-A83E-7C7C1A09D4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2257" y="1207363"/>
            <a:ext cx="7518568" cy="420486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E.g., Set operations using hashing: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as before partition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ea typeface="MS PGothic" panose="020B0600070205080204" pitchFamily="34" charset="-128"/>
              </a:rPr>
              <a:t>s, 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2.</a:t>
            </a:r>
            <a:r>
              <a:rPr lang="en-US" altLang="en-US" dirty="0">
                <a:ea typeface="MS PGothic" panose="020B0600070205080204" pitchFamily="34" charset="-128"/>
              </a:rPr>
              <a:t>   as before, process each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as follows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marL="1200150" lvl="2" indent="-342900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build a hash index 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1200150" lvl="2" indent="-342900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Process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as follows</a:t>
            </a:r>
          </a:p>
          <a:p>
            <a:pPr lvl="3"/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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: </a:t>
            </a:r>
          </a:p>
          <a:p>
            <a:pPr marL="1885950" lvl="4" indent="-342900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Output tuples in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 the result if they are already there in the hash index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–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s: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</a:p>
          <a:p>
            <a:pPr marL="1885950" lvl="4" indent="-342900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For each tuple in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it is there in the hash index, delete it from the index. </a:t>
            </a:r>
          </a:p>
          <a:p>
            <a:pPr marL="1885950" lvl="4" indent="-342900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At end of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add remaining tuples in the hash index to the result. </a:t>
            </a:r>
          </a:p>
        </p:txBody>
      </p:sp>
    </p:spTree>
    <p:extLst>
      <p:ext uri="{BB962C8B-B14F-4D97-AF65-F5344CB8AC3E}">
        <p14:creationId xmlns:p14="http://schemas.microsoft.com/office/powerpoint/2010/main" val="1395029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10A1-4CA4-4055-838A-69DE09ED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Answering Keyword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7DBF9-4BCB-465F-8DFB-F4E603AAF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379" y="1171852"/>
            <a:ext cx="7359588" cy="4013760"/>
          </a:xfrm>
        </p:spPr>
        <p:txBody>
          <a:bodyPr/>
          <a:lstStyle/>
          <a:p>
            <a:r>
              <a:rPr lang="en-IN" dirty="0"/>
              <a:t>Indices mapping keywords to documents</a:t>
            </a:r>
          </a:p>
          <a:p>
            <a:pPr lvl="1"/>
            <a:r>
              <a:rPr lang="en-IN" dirty="0"/>
              <a:t>For each keyword, store sorted list of document IDs that contain the keyword</a:t>
            </a:r>
          </a:p>
          <a:p>
            <a:pPr lvl="2"/>
            <a:r>
              <a:rPr lang="en-IN" dirty="0"/>
              <a:t>Commonly referred to as a </a:t>
            </a:r>
            <a:r>
              <a:rPr lang="en-IN" b="1" dirty="0">
                <a:solidFill>
                  <a:srgbClr val="002060"/>
                </a:solidFill>
              </a:rPr>
              <a:t>inverted index</a:t>
            </a:r>
          </a:p>
          <a:p>
            <a:pPr lvl="2"/>
            <a:r>
              <a:rPr lang="en-IN" dirty="0"/>
              <a:t>E.g.,: database:  d1, d4, d11, d45, d77, d123</a:t>
            </a:r>
            <a:br>
              <a:rPr lang="en-IN" dirty="0"/>
            </a:br>
            <a:r>
              <a:rPr lang="en-IN" dirty="0"/>
              <a:t>         distributed:  d4, d8, d11, d56, d77, d121, d333</a:t>
            </a:r>
          </a:p>
          <a:p>
            <a:pPr lvl="1"/>
            <a:r>
              <a:rPr lang="en-IN" dirty="0"/>
              <a:t>To answer a query with several keywords, compute intersection of lists corresponding to those keywords</a:t>
            </a:r>
          </a:p>
          <a:p>
            <a:r>
              <a:rPr lang="en-IN" dirty="0"/>
              <a:t>To support ranking, inverted lists store extra information</a:t>
            </a:r>
          </a:p>
          <a:p>
            <a:pPr lvl="1"/>
            <a:r>
              <a:rPr lang="en-IN" dirty="0"/>
              <a:t>“</a:t>
            </a:r>
            <a:r>
              <a:rPr lang="en-IN" b="1" dirty="0">
                <a:solidFill>
                  <a:srgbClr val="002060"/>
                </a:solidFill>
              </a:rPr>
              <a:t>Term frequency</a:t>
            </a:r>
            <a:r>
              <a:rPr lang="en-IN" dirty="0"/>
              <a:t>” of the keyword in the document</a:t>
            </a:r>
          </a:p>
          <a:p>
            <a:pPr lvl="1"/>
            <a:r>
              <a:rPr lang="en-IN" dirty="0"/>
              <a:t>“</a:t>
            </a:r>
            <a:r>
              <a:rPr lang="en-IN" b="1" dirty="0">
                <a:solidFill>
                  <a:srgbClr val="002060"/>
                </a:solidFill>
              </a:rPr>
              <a:t>Inverse document frequency</a:t>
            </a:r>
            <a:r>
              <a:rPr lang="en-IN" dirty="0"/>
              <a:t>” of the keyword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Page rank </a:t>
            </a:r>
            <a:r>
              <a:rPr lang="en-IN" dirty="0"/>
              <a:t>of the document/web page</a:t>
            </a:r>
          </a:p>
        </p:txBody>
      </p:sp>
    </p:spTree>
    <p:extLst>
      <p:ext uri="{BB962C8B-B14F-4D97-AF65-F5344CB8AC3E}">
        <p14:creationId xmlns:p14="http://schemas.microsoft.com/office/powerpoint/2010/main" val="3510430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485A5D21-9288-4E36-ACF8-F7E865416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Operations: Outer Join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50B536A7-0B11-4D7E-AFE8-3B0B97F0AF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2255" y="1198753"/>
            <a:ext cx="7244997" cy="326496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Outer join </a:t>
            </a:r>
            <a:r>
              <a:rPr lang="en-US" altLang="en-US" dirty="0">
                <a:ea typeface="MS PGothic" panose="020B0600070205080204" pitchFamily="34" charset="-128"/>
              </a:rPr>
              <a:t>can be computed either as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 join followed by addition of null-padded non-participating tuples.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by modifying the join algorithms.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Modifying merge join to compute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⟕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⟕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non participating tuples are those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– 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Modify merge-join to compute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⟕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s: 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During merging, for every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that do not match any tuple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s,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output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padded with nulls.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Right outer-join and full outer-join can be computed similarly.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7D8769D6-EEA1-4DD7-8A0F-3FF60C99D2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79925" y="3235325"/>
          <a:ext cx="150813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3" imgW="152334" imgH="291973" progId="">
                  <p:embed/>
                </p:oleObj>
              </mc:Choice>
              <mc:Fallback>
                <p:oleObj name="Equation" r:id="rId3" imgW="152334" imgH="291973" progId="">
                  <p:embed/>
                  <p:pic>
                    <p:nvPicPr>
                      <p:cNvPr id="97284" name="Object 4">
                        <a:extLst>
                          <a:ext uri="{FF2B5EF4-FFF2-40B4-BE49-F238E27FC236}">
                            <a16:creationId xmlns:a16="http://schemas.microsoft.com/office/drawing/2014/main" id="{7D8769D6-EEA1-4DD7-8A0F-3FF60C99D2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925" y="3235325"/>
                        <a:ext cx="150813" cy="290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701EDBC9-0803-4051-8741-608A2893C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350" y="387531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Processing: Optimization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555D7EF-9E4A-4BE9-B712-A77059F3A0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360386"/>
            <a:ext cx="7629923" cy="413722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 relational algebra expression may have many equivalent expressions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</a:t>
            </a:r>
            <a:r>
              <a:rPr lang="en-US" altLang="en-US" sz="1900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sz="19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900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sz="1900" dirty="0">
                <a:ea typeface="MS PGothic" panose="020B0600070205080204" pitchFamily="34" charset="-128"/>
                <a:sym typeface="Symbol" panose="05050102010706020507" pitchFamily="18" charset="2"/>
              </a:rPr>
              <a:t>(</a:t>
            </a:r>
            <a:r>
              <a:rPr lang="en-US" altLang="en-US" sz="19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equivalent to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sz="1900" dirty="0">
                <a:ea typeface="MS PGothic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en-US" sz="19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900" dirty="0">
                <a:ea typeface="MS PGothic" panose="020B0600070205080204" pitchFamily="34" charset="-128"/>
                <a:sym typeface="Symbol" panose="05050102010706020507" pitchFamily="18" charset="2"/>
              </a:rPr>
              <a:t>(</a:t>
            </a:r>
            <a:r>
              <a:rPr lang="en-US" altLang="en-US" sz="19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900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different algorithms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Correspondingly, a relational-algebra expression can be evaluated in many ways. 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Annotated expression specifying detailed evaluation strategy is called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 E.g.,: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an index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to find instructors with salary &lt; 75000,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Or perform complete relation scan and discard instructors with salary  75000</a:t>
            </a: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DED9140B-A0CC-43D5-BD20-C0D990ADBD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544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45" x="265113" y="2800350"/>
          <p14:tracePt t="11050" x="273050" y="2790825"/>
          <p14:tracePt t="11051" x="273050" y="2781300"/>
          <p14:tracePt t="11053" x="282575" y="2771775"/>
          <p14:tracePt t="11055" x="282575" y="2754313"/>
          <p14:tracePt t="11062" x="292100" y="2727325"/>
          <p14:tracePt t="11065" x="292100" y="2717800"/>
          <p14:tracePt t="11067" x="292100" y="2708275"/>
          <p14:tracePt t="11071" x="292100" y="2698750"/>
          <p14:tracePt t="11073" x="301625" y="2690813"/>
          <p14:tracePt t="11076" x="301625" y="2681288"/>
          <p14:tracePt t="11080" x="301625" y="2671763"/>
          <p14:tracePt t="11082" x="309563" y="2671763"/>
          <p14:tracePt t="11084" x="309563" y="2662238"/>
          <p14:tracePt t="11090" x="309563" y="2654300"/>
          <p14:tracePt t="11096" x="319088" y="2654300"/>
          <p14:tracePt t="11103" x="328613" y="2654300"/>
          <p14:tracePt t="11105" x="328613" y="2644775"/>
          <p14:tracePt t="11109" x="336550" y="2644775"/>
          <p14:tracePt t="11114" x="346075" y="2635250"/>
          <p14:tracePt t="11117" x="346075" y="2625725"/>
          <p14:tracePt t="11119" x="355600" y="2625725"/>
          <p14:tracePt t="11121" x="365125" y="2617788"/>
          <p14:tracePt t="11125" x="373063" y="2608263"/>
          <p14:tracePt t="11127" x="382588" y="2608263"/>
          <p14:tracePt t="11131" x="409575" y="2589213"/>
          <p14:tracePt t="11138" x="419100" y="2581275"/>
          <p14:tracePt t="11140" x="438150" y="2581275"/>
          <p14:tracePt t="11147" x="455613" y="2571750"/>
          <p14:tracePt t="11148" x="465138" y="2562225"/>
          <p14:tracePt t="11150" x="465138" y="2554288"/>
          <p14:tracePt t="11153" x="474663" y="2544763"/>
          <p14:tracePt t="11155" x="482600" y="2544763"/>
          <p14:tracePt t="11157" x="482600" y="2535238"/>
          <p14:tracePt t="11164" x="511175" y="2535238"/>
          <p14:tracePt t="11165" x="511175" y="2525713"/>
          <p14:tracePt t="11171" x="519113" y="2517775"/>
          <p14:tracePt t="11172" x="528638" y="2517775"/>
          <p14:tracePt t="11174" x="528638" y="2508250"/>
          <p14:tracePt t="11180" x="547688" y="2489200"/>
          <p14:tracePt t="11182" x="565150" y="2489200"/>
          <p14:tracePt t="11185" x="565150" y="2481263"/>
          <p14:tracePt t="11187" x="574675" y="2471738"/>
          <p14:tracePt t="11190" x="592138" y="2462213"/>
          <p14:tracePt t="11192" x="601663" y="2452688"/>
          <p14:tracePt t="11197" x="628650" y="2425700"/>
          <p14:tracePt t="11199" x="638175" y="2425700"/>
          <p14:tracePt t="11201" x="655638" y="2408238"/>
          <p14:tracePt t="11205" x="665163" y="2398713"/>
          <p14:tracePt t="11206" x="674688" y="2389188"/>
          <p14:tracePt t="11209" x="692150" y="2379663"/>
          <p14:tracePt t="11214" x="711200" y="2362200"/>
          <p14:tracePt t="11217" x="728663" y="2343150"/>
          <p14:tracePt t="11219" x="728663" y="2335213"/>
          <p14:tracePt t="11222" x="738188" y="2325688"/>
          <p14:tracePt t="11225" x="747713" y="2306638"/>
          <p14:tracePt t="11230" x="765175" y="2298700"/>
          <p14:tracePt t="11232" x="774700" y="2289175"/>
          <p14:tracePt t="11234" x="784225" y="2279650"/>
          <p14:tracePt t="11237" x="793750" y="2270125"/>
          <p14:tracePt t="11239" x="801688" y="2262188"/>
          <p14:tracePt t="11246" x="801688" y="2243138"/>
          <p14:tracePt t="11248" x="811213" y="2243138"/>
          <p14:tracePt t="11251" x="820738" y="2243138"/>
          <p14:tracePt t="11254" x="820738" y="2233613"/>
          <p14:tracePt t="11256" x="830263" y="2233613"/>
          <p14:tracePt t="11262" x="838200" y="2233613"/>
          <p14:tracePt t="11267" x="838200" y="2225675"/>
          <p14:tracePt t="11306" x="847725" y="2216150"/>
          <p14:tracePt t="11310" x="857250" y="2216150"/>
          <p14:tracePt t="11318" x="866775" y="2216150"/>
          <p14:tracePt t="11322" x="874713" y="2197100"/>
          <p14:tracePt t="11326" x="884238" y="2189163"/>
          <p14:tracePt t="11330" x="893763" y="2189163"/>
          <p14:tracePt t="11332" x="903288" y="2179638"/>
          <p14:tracePt t="11335" x="903288" y="2170113"/>
          <p14:tracePt t="11339" x="903288" y="2160588"/>
          <p14:tracePt t="11341" x="903288" y="2152650"/>
          <p14:tracePt t="11346" x="911225" y="2152650"/>
          <p14:tracePt t="11347" x="911225" y="2143125"/>
          <p14:tracePt t="11349" x="911225" y="2133600"/>
          <p14:tracePt t="11353" x="920750" y="2133600"/>
          <p14:tracePt t="11356" x="930275" y="2133600"/>
          <p14:tracePt t="11359" x="930275" y="2125663"/>
          <p14:tracePt t="11368" x="930275" y="2116138"/>
          <p14:tracePt t="11371" x="939800" y="2116138"/>
          <p14:tracePt t="11380" x="947738" y="2116138"/>
          <p14:tracePt t="11397" x="957263" y="2116138"/>
          <p14:tracePt t="11418" x="957263" y="2106613"/>
          <p14:tracePt t="42742" x="957263" y="2116138"/>
          <p14:tracePt t="42766" x="957263" y="2125663"/>
          <p14:tracePt t="42792" x="966788" y="2125663"/>
          <p14:tracePt t="42796" x="974725" y="2133600"/>
          <p14:tracePt t="42797" x="984250" y="2133600"/>
          <p14:tracePt t="42801" x="1003300" y="2143125"/>
          <p14:tracePt t="42805" x="1011238" y="2143125"/>
          <p14:tracePt t="42811" x="1030288" y="2152650"/>
          <p14:tracePt t="42812" x="1039813" y="2152650"/>
          <p14:tracePt t="42814" x="1047750" y="2152650"/>
          <p14:tracePt t="42821" x="1066800" y="2160588"/>
          <p14:tracePt t="42827" x="1076325" y="2160588"/>
          <p14:tracePt t="42832" x="1093788" y="2160588"/>
          <p14:tracePt t="42834" x="1103313" y="2160588"/>
          <p14:tracePt t="42838" x="1112838" y="2160588"/>
          <p14:tracePt t="42843" x="1120775" y="2160588"/>
          <p14:tracePt t="42847" x="1130300" y="2160588"/>
          <p14:tracePt t="42849" x="1139825" y="2160588"/>
          <p14:tracePt t="42852" x="1157288" y="2160588"/>
          <p14:tracePt t="42855" x="1166813" y="2160588"/>
          <p14:tracePt t="42861" x="1193800" y="2170113"/>
          <p14:tracePt t="42862" x="1203325" y="2170113"/>
          <p14:tracePt t="42865" x="1222375" y="2170113"/>
          <p14:tracePt t="42867" x="1230313" y="2170113"/>
          <p14:tracePt t="42869" x="1239838" y="2170113"/>
          <p14:tracePt t="42871" x="1258888" y="2170113"/>
          <p14:tracePt t="42877" x="1293813" y="2170113"/>
          <p14:tracePt t="42879" x="1303338" y="2179638"/>
          <p14:tracePt t="42881" x="1322388" y="2179638"/>
          <p14:tracePt t="42883" x="1330325" y="2179638"/>
          <p14:tracePt t="42886" x="1358900" y="2179638"/>
          <p14:tracePt t="42892" x="1366838" y="2179638"/>
          <p14:tracePt t="42894" x="1385888" y="2179638"/>
          <p14:tracePt t="42896" x="1395413" y="2179638"/>
          <p14:tracePt t="42898" x="1403350" y="2179638"/>
          <p14:tracePt t="42900" x="1412875" y="2179638"/>
          <p14:tracePt t="42905" x="1422400" y="2179638"/>
          <p14:tracePt t="42911" x="1449388" y="2179638"/>
          <p14:tracePt t="42915" x="1468438" y="2179638"/>
          <p14:tracePt t="42920" x="1476375" y="2170113"/>
          <p14:tracePt t="42926" x="1485900" y="2170113"/>
          <p14:tracePt t="42928" x="1495425" y="2170113"/>
          <p14:tracePt t="42930" x="1504950" y="2170113"/>
          <p14:tracePt t="42936" x="1522413" y="2170113"/>
          <p14:tracePt t="42952" x="1541463" y="2170113"/>
          <p14:tracePt t="42953" x="1549400" y="2170113"/>
          <p14:tracePt t="42976" x="1558925" y="2170113"/>
          <p14:tracePt t="42985" x="1568450" y="2170113"/>
          <p14:tracePt t="42988" x="1568450" y="2160588"/>
          <p14:tracePt t="42992" x="1576388" y="2152650"/>
          <p14:tracePt t="42997" x="1585913" y="2152650"/>
          <p14:tracePt t="43002" x="1595438" y="2143125"/>
          <p14:tracePt t="43003" x="1595438" y="2133600"/>
          <p14:tracePt t="43008" x="1604963" y="2133600"/>
          <p14:tracePt t="43013" x="1612900" y="2133600"/>
          <p14:tracePt t="43016" x="1612900" y="2125663"/>
          <p14:tracePt t="43024" x="1622425" y="2116138"/>
          <p14:tracePt t="43356" x="1622425" y="2106613"/>
          <p14:tracePt t="117956" x="1612900" y="2125663"/>
          <p14:tracePt t="117959" x="1595438" y="2133600"/>
          <p14:tracePt t="117964" x="1595438" y="2143125"/>
          <p14:tracePt t="117969" x="1585913" y="2152650"/>
          <p14:tracePt t="117973" x="1585913" y="2160588"/>
          <p14:tracePt t="117975" x="1576388" y="2160588"/>
          <p14:tracePt t="117978" x="1568450" y="2160588"/>
          <p14:tracePt t="117983" x="1568450" y="2170113"/>
          <p14:tracePt t="117985" x="1558925" y="2170113"/>
          <p14:tracePt t="117987" x="1549400" y="2179638"/>
          <p14:tracePt t="117995" x="1541463" y="2179638"/>
          <p14:tracePt t="117999" x="1531938" y="2179638"/>
          <p14:tracePt t="118003" x="1531938" y="2189163"/>
          <p14:tracePt t="118005" x="1522413" y="2189163"/>
          <p14:tracePt t="118010" x="1522413" y="2197100"/>
          <p14:tracePt t="118016" x="1512888" y="2206625"/>
          <p14:tracePt t="118019" x="1495425" y="2216150"/>
          <p14:tracePt t="118024" x="1485900" y="2216150"/>
          <p14:tracePt t="118027" x="1485900" y="2225675"/>
          <p14:tracePt t="118033" x="1476375" y="2233613"/>
          <p14:tracePt t="118036" x="1458913" y="2233613"/>
          <p14:tracePt t="118038" x="1458913" y="2243138"/>
          <p14:tracePt t="118040" x="1449388" y="2252663"/>
          <p14:tracePt t="118043" x="1439863" y="2262188"/>
          <p14:tracePt t="118045" x="1431925" y="2262188"/>
          <p14:tracePt t="118051" x="1412875" y="2289175"/>
          <p14:tracePt t="118053" x="1403350" y="2289175"/>
          <p14:tracePt t="118055" x="1395413" y="2298700"/>
          <p14:tracePt t="118058" x="1385888" y="2298700"/>
          <p14:tracePt t="118062" x="1366838" y="2316163"/>
          <p14:tracePt t="118068" x="1339850" y="2343150"/>
          <p14:tracePt t="118070" x="1330325" y="2343150"/>
          <p14:tracePt t="118072" x="1330325" y="2352675"/>
          <p14:tracePt t="118073" x="1322388" y="2362200"/>
          <p14:tracePt t="118075" x="1312863" y="2371725"/>
          <p14:tracePt t="118078" x="1312863" y="2379663"/>
          <p14:tracePt t="118081" x="1303338" y="2389188"/>
          <p14:tracePt t="118083" x="1293813" y="2398713"/>
          <p14:tracePt t="118085" x="1285875" y="2398713"/>
          <p14:tracePt t="118087" x="1276350" y="2408238"/>
          <p14:tracePt t="118090" x="1266825" y="2425700"/>
          <p14:tracePt t="118094" x="1258888" y="2435225"/>
          <p14:tracePt t="118097" x="1258888" y="2444750"/>
          <p14:tracePt t="118101" x="1249363" y="2452688"/>
          <p14:tracePt t="118103" x="1239838" y="2452688"/>
          <p14:tracePt t="118105" x="1230313" y="2462213"/>
          <p14:tracePt t="118108" x="1230313" y="2471738"/>
          <p14:tracePt t="118109" x="1222375" y="2471738"/>
          <p14:tracePt t="118112" x="1222375" y="2481263"/>
          <p14:tracePt t="118113" x="1212850" y="2481263"/>
          <p14:tracePt t="118115" x="1212850" y="2489200"/>
          <p14:tracePt t="118117" x="1203325" y="2498725"/>
          <p14:tracePt t="118122" x="1203325" y="2508250"/>
          <p14:tracePt t="118125" x="1193800" y="2517775"/>
          <p14:tracePt t="118128" x="1185863" y="2525713"/>
          <p14:tracePt t="118131" x="1176338" y="2535238"/>
          <p14:tracePt t="118134" x="1176338" y="2544763"/>
          <p14:tracePt t="118135" x="1176338" y="2554288"/>
          <p14:tracePt t="118138" x="1166813" y="2554288"/>
          <p14:tracePt t="118140" x="1157288" y="2562225"/>
          <p14:tracePt t="118142" x="1139825" y="2571750"/>
          <p14:tracePt t="118148" x="1130300" y="2589213"/>
          <p14:tracePt t="118149" x="1130300" y="2598738"/>
          <p14:tracePt t="118151" x="1120775" y="2608263"/>
          <p14:tracePt t="118153" x="1112838" y="2617788"/>
          <p14:tracePt t="118156" x="1093788" y="2617788"/>
          <p14:tracePt t="118157" x="1093788" y="2625725"/>
          <p14:tracePt t="118158" x="1093788" y="2635250"/>
          <p14:tracePt t="118159" x="1084263" y="2635250"/>
          <p14:tracePt t="118161" x="1076325" y="2654300"/>
          <p14:tracePt t="118165" x="1066800" y="2662238"/>
          <p14:tracePt t="118166" x="1066800" y="2671763"/>
          <p14:tracePt t="118168" x="1066800" y="2681288"/>
          <p14:tracePt t="118169" x="1057275" y="2681288"/>
          <p14:tracePt t="118170" x="1047750" y="2681288"/>
          <p14:tracePt t="118172" x="1047750" y="2690813"/>
          <p14:tracePt t="118173" x="1039813" y="2698750"/>
          <p14:tracePt t="118175" x="1030288" y="2708275"/>
          <p14:tracePt t="118177" x="1020763" y="2717800"/>
          <p14:tracePt t="118182" x="1011238" y="2727325"/>
          <p14:tracePt t="118183" x="1003300" y="2735263"/>
          <p14:tracePt t="118185" x="1003300" y="2744788"/>
          <p14:tracePt t="118186" x="993775" y="2744788"/>
          <p14:tracePt t="118187" x="993775" y="2754313"/>
          <p14:tracePt t="118189" x="984250" y="2763838"/>
          <p14:tracePt t="118190" x="974725" y="2763838"/>
          <p14:tracePt t="118192" x="974725" y="2771775"/>
          <p14:tracePt t="118193" x="974725" y="2781300"/>
          <p14:tracePt t="118194" x="966788" y="2781300"/>
          <p14:tracePt t="118198" x="966788" y="2790825"/>
          <p14:tracePt t="118201" x="957263" y="2800350"/>
          <p14:tracePt t="118202" x="957263" y="2808288"/>
          <p14:tracePt t="118204" x="947738" y="2817813"/>
          <p14:tracePt t="118207" x="939800" y="2827338"/>
          <p14:tracePt t="118211" x="930275" y="2836863"/>
          <p14:tracePt t="118215" x="920750" y="2844800"/>
          <p14:tracePt t="118216" x="920750" y="2854325"/>
          <p14:tracePt t="118219" x="911225" y="2863850"/>
          <p14:tracePt t="118222" x="911225" y="2881313"/>
          <p14:tracePt t="118225" x="911225" y="2890838"/>
          <p14:tracePt t="118227" x="903288" y="2890838"/>
          <p14:tracePt t="118231" x="893763" y="2917825"/>
          <p14:tracePt t="118233" x="893763" y="2927350"/>
          <p14:tracePt t="118236" x="884238" y="2936875"/>
          <p14:tracePt t="118237" x="884238" y="2946400"/>
          <p14:tracePt t="118239" x="874713" y="2946400"/>
          <p14:tracePt t="118240" x="874713" y="2954338"/>
          <p14:tracePt t="118243" x="874713" y="2973388"/>
          <p14:tracePt t="118249" x="866775" y="3000375"/>
          <p14:tracePt t="118251" x="866775" y="3009900"/>
          <p14:tracePt t="118253" x="866775" y="3017838"/>
          <p14:tracePt t="118255" x="866775" y="3027363"/>
          <p14:tracePt t="118258" x="866775" y="3046413"/>
          <p14:tracePt t="118260" x="857250" y="3054350"/>
          <p14:tracePt t="118266" x="857250" y="3073400"/>
          <p14:tracePt t="118267" x="857250" y="3082925"/>
          <p14:tracePt t="118269" x="857250" y="3090863"/>
          <p14:tracePt t="118270" x="847725" y="3100388"/>
          <p14:tracePt t="118272" x="847725" y="3109913"/>
          <p14:tracePt t="118276" x="847725" y="3119438"/>
          <p14:tracePt t="118282" x="838200" y="3136900"/>
          <p14:tracePt t="118284" x="838200" y="3146425"/>
          <p14:tracePt t="118287" x="838200" y="3155950"/>
          <p14:tracePt t="118289" x="830263" y="3163888"/>
          <p14:tracePt t="118299" x="820738" y="3182938"/>
          <p14:tracePt t="118300" x="820738" y="3192463"/>
          <p14:tracePt t="118304" x="811213" y="3200400"/>
          <p14:tracePt t="118305" x="811213" y="3209925"/>
          <p14:tracePt t="118309" x="811213" y="3219450"/>
          <p14:tracePt t="118315" x="801688" y="3236913"/>
          <p14:tracePt t="118317" x="801688" y="3246438"/>
          <p14:tracePt t="118321" x="793750" y="3265488"/>
          <p14:tracePt t="118325" x="793750" y="3273425"/>
          <p14:tracePt t="118328" x="784225" y="3282950"/>
          <p14:tracePt t="118332" x="774700" y="3302000"/>
          <p14:tracePt t="118334" x="774700" y="3309938"/>
          <p14:tracePt t="118336" x="765175" y="3319463"/>
          <p14:tracePt t="118340" x="757238" y="3328988"/>
          <p14:tracePt t="118343" x="757238" y="3338513"/>
          <p14:tracePt t="118349" x="757238" y="3355975"/>
          <p14:tracePt t="118350" x="747713" y="3365500"/>
          <p14:tracePt t="118353" x="747713" y="3375025"/>
          <p14:tracePt t="118356" x="738188" y="3375025"/>
          <p14:tracePt t="118359" x="728663" y="3392488"/>
          <p14:tracePt t="118366" x="720725" y="3411538"/>
          <p14:tracePt t="118368" x="711200" y="3429000"/>
          <p14:tracePt t="118373" x="701675" y="3446463"/>
          <p14:tracePt t="118375" x="701675" y="3455988"/>
          <p14:tracePt t="118377" x="701675" y="3465513"/>
          <p14:tracePt t="118382" x="692150" y="3482975"/>
          <p14:tracePt t="118384" x="692150" y="3492500"/>
          <p14:tracePt t="118386" x="684213" y="3502025"/>
          <p14:tracePt t="118388" x="684213" y="3511550"/>
          <p14:tracePt t="118390" x="674688" y="3529013"/>
          <p14:tracePt t="118393" x="674688" y="3538538"/>
          <p14:tracePt t="118398" x="665163" y="3556000"/>
          <p14:tracePt t="118400" x="665163" y="3575050"/>
          <p14:tracePt t="118401" x="665163" y="3584575"/>
          <p14:tracePt t="118405" x="655638" y="3592513"/>
          <p14:tracePt t="118407" x="655638" y="3602038"/>
          <p14:tracePt t="118409" x="647700" y="3611563"/>
          <p14:tracePt t="118412" x="647700" y="3621088"/>
          <p14:tracePt t="118416" x="647700" y="3648075"/>
          <p14:tracePt t="118420" x="647700" y="3657600"/>
          <p14:tracePt t="118423" x="647700" y="3665538"/>
          <p14:tracePt t="118424" x="647700" y="3675063"/>
          <p14:tracePt t="118427" x="638175" y="3684588"/>
          <p14:tracePt t="118432" x="638175" y="3702050"/>
          <p14:tracePt t="118437" x="638175" y="3721100"/>
          <p14:tracePt t="118439" x="638175" y="3730625"/>
          <p14:tracePt t="118441" x="638175" y="3738563"/>
          <p14:tracePt t="118444" x="628650" y="3748088"/>
          <p14:tracePt t="118449" x="628650" y="3757613"/>
          <p14:tracePt t="118450" x="628650" y="3767138"/>
          <p14:tracePt t="118453" x="628650" y="3775075"/>
          <p14:tracePt t="118456" x="620713" y="3794125"/>
          <p14:tracePt t="118459" x="620713" y="3811588"/>
          <p14:tracePt t="118465" x="620713" y="3830638"/>
          <p14:tracePt t="118468" x="620713" y="3840163"/>
          <p14:tracePt t="118470" x="620713" y="3848100"/>
          <p14:tracePt t="118472" x="620713" y="3857625"/>
          <p14:tracePt t="118475" x="620713" y="3867150"/>
          <p14:tracePt t="118479" x="620713" y="3875088"/>
          <p14:tracePt t="118482" x="620713" y="3884613"/>
          <p14:tracePt t="118486" x="620713" y="3894138"/>
          <p14:tracePt t="118491" x="620713" y="3903663"/>
          <p14:tracePt t="118500" x="620713" y="3911600"/>
          <p14:tracePt t="118507" x="620713" y="3921125"/>
          <p14:tracePt t="118534" x="620713" y="3930650"/>
          <p14:tracePt t="118567" x="620713" y="3940175"/>
          <p14:tracePt t="118604" x="628650" y="3948113"/>
          <p14:tracePt t="118629" x="628650" y="3957638"/>
          <p14:tracePt t="118643" x="638175" y="3957638"/>
          <p14:tracePt t="118649" x="638175" y="3967163"/>
          <p14:tracePt t="118658" x="638175" y="3976688"/>
          <p14:tracePt t="118668" x="638175" y="3984625"/>
          <p14:tracePt t="118683" x="638175" y="3994150"/>
          <p14:tracePt t="118686" x="638175" y="4003675"/>
          <p14:tracePt t="118691" x="647700" y="4003675"/>
          <p14:tracePt t="118693" x="647700" y="4013200"/>
          <p14:tracePt t="118700" x="655638" y="4021138"/>
          <p14:tracePt t="118703" x="655638" y="4030663"/>
          <p14:tracePt t="118706" x="655638" y="4040188"/>
          <p14:tracePt t="118713" x="665163" y="4040188"/>
          <p14:tracePt t="118718" x="674688" y="4049713"/>
          <p14:tracePt t="118727" x="674688" y="4057650"/>
          <p14:tracePt t="118740" x="684213" y="4057650"/>
          <p14:tracePt t="152489" x="674688" y="4057650"/>
          <p14:tracePt t="152495" x="665163" y="4049713"/>
          <p14:tracePt t="152500" x="655638" y="4049713"/>
          <p14:tracePt t="152502" x="647700" y="4040188"/>
          <p14:tracePt t="152504" x="647700" y="4030663"/>
          <p14:tracePt t="152507" x="647700" y="4021138"/>
          <p14:tracePt t="152513" x="628650" y="3994150"/>
          <p14:tracePt t="152517" x="620713" y="3984625"/>
          <p14:tracePt t="152519" x="620713" y="3976688"/>
          <p14:tracePt t="152521" x="611188" y="3957638"/>
          <p14:tracePt t="152524" x="601663" y="3948113"/>
          <p14:tracePt t="152529" x="584200" y="3921125"/>
          <p14:tracePt t="152530" x="584200" y="3911600"/>
          <p14:tracePt t="152532" x="574675" y="3894138"/>
          <p14:tracePt t="152533" x="574675" y="3884613"/>
          <p14:tracePt t="152535" x="565150" y="3867150"/>
          <p14:tracePt t="152536" x="555625" y="3857625"/>
          <p14:tracePt t="152537" x="547688" y="3857625"/>
          <p14:tracePt t="152538" x="538163" y="3840163"/>
          <p14:tracePt t="152539" x="528638" y="3830638"/>
          <p14:tracePt t="152540" x="528638" y="3821113"/>
          <p14:tracePt t="152544" x="501650" y="3775075"/>
          <p14:tracePt t="152544" x="501650" y="3757613"/>
          <p14:tracePt t="152546" x="492125" y="3748088"/>
          <p14:tracePt t="152547" x="474663" y="3730625"/>
          <p14:tracePt t="152549" x="455613" y="3702050"/>
          <p14:tracePt t="152550" x="455613" y="3684588"/>
          <p14:tracePt t="152551" x="438150" y="3665538"/>
          <p14:tracePt t="152552" x="428625" y="3648075"/>
          <p14:tracePt t="152554" x="419100" y="3629025"/>
          <p14:tracePt t="152555" x="401638" y="3611563"/>
          <p14:tracePt t="152556" x="392113" y="3592513"/>
          <p14:tracePt t="152557" x="382588" y="3575050"/>
          <p14:tracePt t="152560" x="336550" y="3519488"/>
          <p14:tracePt t="152561" x="336550" y="3492500"/>
          <p14:tracePt t="152562" x="309563" y="3465513"/>
          <p14:tracePt t="152565" x="273050" y="3411538"/>
          <p14:tracePt t="152566" x="255588" y="3392488"/>
          <p14:tracePt t="152567" x="236538" y="3355975"/>
          <p14:tracePt t="152567" x="209550" y="3338513"/>
          <p14:tracePt t="152570" x="192088" y="3309938"/>
          <p14:tracePt t="152571" x="182563" y="3292475"/>
          <p14:tracePt t="152571" x="163513" y="3255963"/>
          <p14:tracePt t="152575" x="146050" y="3228975"/>
          <p14:tracePt t="152577" x="119063" y="3200400"/>
          <p14:tracePt t="152578" x="100013" y="3173413"/>
          <p14:tracePt t="152579" x="73025" y="3146425"/>
          <p14:tracePt t="152581" x="63500" y="3127375"/>
          <p14:tracePt t="152582" x="53975" y="3109913"/>
          <p14:tracePt t="152583" x="36513" y="3090863"/>
          <p14:tracePt t="152584" x="9525" y="307340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>
            <a:extLst>
              <a:ext uri="{FF2B5EF4-FFF2-40B4-BE49-F238E27FC236}">
                <a16:creationId xmlns:a16="http://schemas.microsoft.com/office/drawing/2014/main" id="{D30F5A5B-28A8-440F-A030-681D44B581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Operations: Outer Join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6590D52A-9E7D-4BC6-A3EF-E27F1F66D1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78" y="1174689"/>
            <a:ext cx="7483875" cy="198961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Modifying hash join to compute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⟕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probe relation, output non-matching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 padded with nulls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build relation, when probing keep track of which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tuples matched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tuples.  At end of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output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non-matched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 padded with nulls </a:t>
            </a:r>
          </a:p>
          <a:p>
            <a:pPr lvl="1"/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/>
            <a:endParaRPr lang="en-US" altLang="en-US" i="1" dirty="0">
              <a:ea typeface="MS PGothic" panose="020B0600070205080204" pitchFamily="34" charset="-128"/>
              <a:sym typeface="Symbol" panose="05050102010706020507" pitchFamily="18" charset="2"/>
            </a:endParaRPr>
          </a:p>
        </p:txBody>
      </p:sp>
      <p:graphicFrame>
        <p:nvGraphicFramePr>
          <p:cNvPr id="98308" name="Object 4">
            <a:extLst>
              <a:ext uri="{FF2B5EF4-FFF2-40B4-BE49-F238E27FC236}">
                <a16:creationId xmlns:a16="http://schemas.microsoft.com/office/drawing/2014/main" id="{2C329AFD-BD7B-4896-95F9-6BEA682B2F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3282950"/>
          <a:ext cx="150813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4" imgW="152334" imgH="291973" progId="">
                  <p:embed/>
                </p:oleObj>
              </mc:Choice>
              <mc:Fallback>
                <p:oleObj name="Equation" r:id="rId4" imgW="152334" imgH="291973" progId="">
                  <p:embed/>
                  <p:pic>
                    <p:nvPicPr>
                      <p:cNvPr id="98308" name="Object 4">
                        <a:extLst>
                          <a:ext uri="{FF2B5EF4-FFF2-40B4-BE49-F238E27FC236}">
                            <a16:creationId xmlns:a16="http://schemas.microsoft.com/office/drawing/2014/main" id="{2C329AFD-BD7B-4896-95F9-6BEA682B2F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282950"/>
                        <a:ext cx="150813" cy="290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DAD3CFC1-2C2A-42D2-A575-828A9E8A7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of Expressions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A77B05E4-D4F7-4717-B352-991F9A2BA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78" y="1170717"/>
            <a:ext cx="7272213" cy="262728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Materialization</a:t>
            </a:r>
            <a:r>
              <a:rPr lang="en-US" altLang="en-US" dirty="0">
                <a:ea typeface="MS PGothic" panose="020B0600070205080204" pitchFamily="34" charset="-128"/>
              </a:rPr>
              <a:t>: generate results of an expression whose inputs are relations or are already computed,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(store) it on disk. Repeat.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Pipelining</a:t>
            </a:r>
            <a:r>
              <a:rPr lang="en-US" altLang="en-US" dirty="0">
                <a:ea typeface="MS PGothic" panose="020B0600070205080204" pitchFamily="34" charset="-128"/>
              </a:rPr>
              <a:t>: pass on tuples to parent operations even as an operation is being executed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study above alternatives in more detail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B75B16A1-B58F-4CB3-AA24-54C6642B9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AB83BF51-4205-4CC7-9E7F-33401B9B87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78" y="1155766"/>
            <a:ext cx="7288581" cy="2097901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Materialized evaluation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evaluate one operation at a time, starting at the lowest-level. Use intermediate results materialized into temporary relations to evaluate next-level operations.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E.g., in figure below, compute and store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building=</a:t>
            </a:r>
            <a:r>
              <a:rPr lang="en-US" altLang="ja-JP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 err="1">
                <a:sym typeface="Symbol" panose="05050102010706020507" pitchFamily="18" charset="2"/>
              </a:rPr>
              <a:t>Waston</a:t>
            </a:r>
            <a:r>
              <a:rPr lang="en-US" altLang="ja-JP" i="1" baseline="-25000" dirty="0">
                <a:sym typeface="Symbol" panose="05050102010706020507" pitchFamily="18" charset="2"/>
              </a:rPr>
              <a:t>"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then compute the store its join with </a:t>
            </a:r>
            <a:r>
              <a:rPr lang="en-US" altLang="en-US" i="1" dirty="0">
                <a:ea typeface="MS PGothic" panose="020B0600070205080204" pitchFamily="34" charset="-128"/>
              </a:rPr>
              <a:t>instructor, </a:t>
            </a:r>
            <a:r>
              <a:rPr lang="en-US" altLang="en-US" dirty="0">
                <a:ea typeface="MS PGothic" panose="020B0600070205080204" pitchFamily="34" charset="-128"/>
              </a:rPr>
              <a:t>and finally compute the projection on </a:t>
            </a:r>
            <a:r>
              <a:rPr lang="en-US" altLang="en-US" i="1" dirty="0">
                <a:ea typeface="MS PGothic" panose="020B0600070205080204" pitchFamily="34" charset="-128"/>
              </a:rPr>
              <a:t>name. </a:t>
            </a:r>
            <a:endParaRPr lang="en-US" altLang="en-US" b="1" i="1" dirty="0">
              <a:ea typeface="MS PGothic" panose="020B0600070205080204" pitchFamily="34" charset="-128"/>
            </a:endParaRPr>
          </a:p>
        </p:txBody>
      </p:sp>
      <p:pic>
        <p:nvPicPr>
          <p:cNvPr id="102405" name="Picture 14">
            <a:extLst>
              <a:ext uri="{FF2B5EF4-FFF2-40B4-BE49-F238E27FC236}">
                <a16:creationId xmlns:a16="http://schemas.microsoft.com/office/drawing/2014/main" id="{B56C90A5-F0AE-475D-8135-EDB0B495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7" y="3311762"/>
            <a:ext cx="4353340" cy="322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53B60583-6953-4FCC-ABE5-6B7EE1F2A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 (Cont.)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A76FFE1-8C22-447B-8523-476FD7329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78" y="1154950"/>
            <a:ext cx="7466121" cy="2976205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Materialized evaluation is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always applicable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of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writing results to disk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reading them back</a:t>
            </a:r>
            <a:r>
              <a:rPr lang="en-US" altLang="en-US" dirty="0">
                <a:ea typeface="MS PGothic" panose="020B0600070205080204" pitchFamily="34" charset="-128"/>
              </a:rPr>
              <a:t> can be quite high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Our cost formulas for operations ignore cost of writing results to disk, so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Overall cost  =  Sum of costs of individual operations +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 buffering</a:t>
            </a:r>
            <a:r>
              <a:rPr lang="en-US" altLang="en-US" dirty="0">
                <a:ea typeface="MS PGothic" panose="020B0600070205080204" pitchFamily="34" charset="-128"/>
              </a:rPr>
              <a:t>: use two output buffers for each operation, when one is full write it to disk while the other is getting filled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Allows overlap of disk writes with computation and reduces execution time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>
            <a:extLst>
              <a:ext uri="{FF2B5EF4-FFF2-40B4-BE49-F238E27FC236}">
                <a16:creationId xmlns:a16="http://schemas.microsoft.com/office/drawing/2014/main" id="{08BE99F7-675F-4CF6-B440-2AF8B1C37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</a:t>
            </a:r>
          </a:p>
        </p:txBody>
      </p:sp>
      <p:sp>
        <p:nvSpPr>
          <p:cNvPr id="106499" name="Rectangle 2051">
            <a:extLst>
              <a:ext uri="{FF2B5EF4-FFF2-40B4-BE49-F238E27FC236}">
                <a16:creationId xmlns:a16="http://schemas.microsoft.com/office/drawing/2014/main" id="{96D60249-A125-4E6A-AC6B-5F3808DCA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2256" y="1185553"/>
            <a:ext cx="7600221" cy="401092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Pipelined evaluation</a:t>
            </a:r>
            <a:r>
              <a:rPr lang="en-US" altLang="en-US" dirty="0">
                <a:ea typeface="MS PGothic" panose="020B0600070205080204" pitchFamily="34" charset="-128"/>
              </a:rPr>
              <a:t>: evaluate several operations simultaneously, passing the results of one operation on to the next.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in previous expression tree,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</a:t>
            </a:r>
            <a:br>
              <a:rPr lang="en-US" altLang="ja-JP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building=</a:t>
            </a:r>
            <a:r>
              <a:rPr lang="en-US" altLang="ja-JP" i="1" baseline="-25000" dirty="0">
                <a:sym typeface="Symbol" panose="05050102010706020507" pitchFamily="18" charset="2"/>
              </a:rPr>
              <a:t>"</a:t>
            </a:r>
            <a:r>
              <a:rPr lang="en-US" altLang="ja-JP" i="1" baseline="-25000" dirty="0" err="1">
                <a:sym typeface="Symbol" panose="05050102010706020507" pitchFamily="18" charset="2"/>
              </a:rPr>
              <a:t>Waston</a:t>
            </a:r>
            <a:r>
              <a:rPr lang="en-US" altLang="ja-JP" i="1" baseline="-25000" dirty="0">
                <a:sym typeface="Symbol" panose="05050102010706020507" pitchFamily="18" charset="2"/>
              </a:rPr>
              <a:t>"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br>
              <a:rPr lang="en-US" altLang="ja-JP" dirty="0">
                <a:ea typeface="MS PGothic" panose="020B0600070205080204" pitchFamily="34" charset="-128"/>
              </a:rPr>
            </a:br>
            <a:r>
              <a:rPr lang="en-US" altLang="ja-JP" dirty="0">
                <a:ea typeface="MS PGothic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instead, pass tuples directly to the join. Similarly,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Much cheaper than materialization: no need to store a temporary relation to disk.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Pipelining may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not always be possible</a:t>
            </a:r>
            <a:r>
              <a:rPr lang="en-US" altLang="en-US" dirty="0">
                <a:ea typeface="MS PGothic" panose="020B0600070205080204" pitchFamily="34" charset="-128"/>
              </a:rPr>
              <a:t> – e.g., sort, hash-join.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pipelining to be effective, use evaluation algorithms that generate output tuples even as tuples are received for inputs to the operation.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Pipelines can be executed in two ways: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3D969869-47E9-4D95-B1BC-52547E73B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0F65DC46-5F18-44FC-BC85-911914755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79" y="1154363"/>
            <a:ext cx="7537142" cy="496141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lazy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repeatedly requests next tuple from top level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Each operation requests  next tuple from children operations as required, in order to output its next tuple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 between calls, operation has to maintain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state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 so it knows what to return next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producer-driven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eager</a:t>
            </a:r>
            <a:r>
              <a:rPr lang="en-US" altLang="en-US" dirty="0">
                <a:ea typeface="MS PGothic" panose="020B0600070205080204" pitchFamily="34" charset="-128"/>
              </a:rPr>
              <a:t> pipelining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Operators produce tuples eagerly and pass them up to their parents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Buffer maintained between operators, child puts tuples in buffer, parent removes tuples from buffer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if buffer is full, child waits till there is space in the buffer, and then generates more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schedules operations that have space in output buffer and can process more input tuples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 name: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pull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push</a:t>
            </a:r>
            <a:r>
              <a:rPr lang="en-US" altLang="en-US" dirty="0">
                <a:ea typeface="MS PGothic" panose="020B0600070205080204" pitchFamily="34" charset="-128"/>
              </a:rPr>
              <a:t> models of pipelining</a:t>
            </a:r>
          </a:p>
          <a:p>
            <a:pPr>
              <a:buFont typeface="Monotype Sorts" pitchFamily="-65" charset="2"/>
              <a:buNone/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3EF99701-7A8B-4FEC-B522-3B9840E1B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6F533134-555E-43F5-B79B-23B670FAF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8253" y="1182398"/>
            <a:ext cx="7479002" cy="431171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Implementation of demand-driven pipelining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operation is implemented as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iterator</a:t>
            </a:r>
            <a:r>
              <a:rPr lang="en-US" altLang="en-US" dirty="0">
                <a:ea typeface="MS PGothic" panose="020B0600070205080204" pitchFamily="34" charset="-128"/>
              </a:rPr>
              <a:t> implementing the following operations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open()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file scan: initialize file scan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 to beginning of file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merge join: sort relations;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pointers to beginning of sorted relations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next()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file scan: Output next tuple, and advance and store file pointer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merge join:  continue with merge from earlier state till next output tuple is found.  Save pointers as iterator state.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close()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F7BB-005A-414E-95FD-9FBD5D4B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9A331-FE07-421E-AA36-4BBCD21C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57" y="1154365"/>
            <a:ext cx="7466120" cy="294840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Blocking operations</a:t>
            </a:r>
            <a:r>
              <a:rPr lang="en-IN" dirty="0"/>
              <a:t>: cannot generate any output until all input is consumed</a:t>
            </a:r>
          </a:p>
          <a:p>
            <a:pPr lvl="1"/>
            <a:r>
              <a:rPr lang="en-IN" dirty="0"/>
              <a:t>E.g., sorting, aggregation, …</a:t>
            </a:r>
          </a:p>
          <a:p>
            <a:r>
              <a:rPr lang="en-IN" dirty="0"/>
              <a:t>But can often consume inputs from a pipeline, or produce outputs to a pipeline</a:t>
            </a:r>
          </a:p>
          <a:p>
            <a:r>
              <a:rPr lang="en-IN" dirty="0"/>
              <a:t>Key idea: blocking operations often have two </a:t>
            </a:r>
            <a:r>
              <a:rPr lang="en-IN" dirty="0" err="1"/>
              <a:t>suboperations</a:t>
            </a:r>
            <a:endParaRPr lang="en-IN" dirty="0"/>
          </a:p>
          <a:p>
            <a:pPr lvl="1"/>
            <a:r>
              <a:rPr lang="en-IN" dirty="0"/>
              <a:t>E.g., for sort: run generation and merge</a:t>
            </a:r>
          </a:p>
          <a:p>
            <a:pPr lvl="1"/>
            <a:r>
              <a:rPr lang="en-IN" dirty="0"/>
              <a:t>For hash join: partitioning and build-probe </a:t>
            </a:r>
          </a:p>
          <a:p>
            <a:r>
              <a:rPr lang="en-IN" dirty="0"/>
              <a:t>Treat them as separate operations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C6A83B-19D2-4A6B-A8EC-CF6B2DB8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574" y="4127635"/>
            <a:ext cx="8523763" cy="23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97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F7BB-005A-414E-95FD-9FBD5D4B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Pipeline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9A331-FE07-421E-AA36-4BBCD21C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2" y="1222817"/>
            <a:ext cx="7159563" cy="1243657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Pipeline stages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All operations in a stage run concurrently</a:t>
            </a:r>
          </a:p>
          <a:p>
            <a:pPr lvl="1"/>
            <a:r>
              <a:rPr lang="en-IN" dirty="0"/>
              <a:t>A stage can start only after preceding stages have completed execution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C6A83B-19D2-4A6B-A8EC-CF6B2DB8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768" y="2683029"/>
            <a:ext cx="8714233" cy="23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23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>
            <a:extLst>
              <a:ext uri="{FF2B5EF4-FFF2-40B4-BE49-F238E27FC236}">
                <a16:creationId xmlns:a16="http://schemas.microsoft.com/office/drawing/2014/main" id="{81D62DB0-FA7D-4320-942D-5D69C79A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350" y="213731"/>
            <a:ext cx="8077200" cy="58035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Algorithms for Pipelining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F2384CE1-2EEE-4754-BAF9-8380C7873A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0010" y="1182399"/>
            <a:ext cx="7372205" cy="474485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Some algorithms are not able to output results even as they get input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merge join, or hash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intermediate results written to disk and then read back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Algorithm variants to generate (at least some) results on the fly, as input tuples are read 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hybrid hash join generates output tuples even as probe relation tuples in the in-memory partition (partition 0) are read in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Double-pipelined join technique</a:t>
            </a:r>
            <a:r>
              <a:rPr lang="en-US" altLang="en-US" dirty="0">
                <a:ea typeface="MS PGothic" panose="020B0600070205080204" pitchFamily="34" charset="-128"/>
              </a:rPr>
              <a:t>: Hybrid hash join, modified to buffer partition 0 tuples of both relations in-memory, reading them as they become available, and output results of any matches between partition 0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When a new r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r>
              <a:rPr lang="en-US" altLang="en-US" dirty="0">
                <a:ea typeface="MS PGothic" panose="020B0600070205080204" pitchFamily="34" charset="-128"/>
              </a:rPr>
              <a:t> tuple is found, match it with existing s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r>
              <a:rPr lang="en-US" altLang="en-US" dirty="0">
                <a:ea typeface="MS PGothic" panose="020B0600070205080204" pitchFamily="34" charset="-128"/>
              </a:rPr>
              <a:t> tuples, output matches, and save it in r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Symmetrically for s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>
            <a:extLst>
              <a:ext uri="{FF2B5EF4-FFF2-40B4-BE49-F238E27FC236}">
                <a16:creationId xmlns:a16="http://schemas.microsoft.com/office/drawing/2014/main" id="{E41234F1-7767-4810-97CE-92405F4C6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Steps: Optimization (Cont.)</a:t>
            </a:r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15285419-BB0E-4298-9661-E1BFD3567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0496" y="1102497"/>
            <a:ext cx="7533439" cy="4275619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Query Optimization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: Amongst all equivalent evaluation plans choose the one with lowest cost.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Cost is estimated using statistical information from the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database catalog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e.</a:t>
            </a:r>
            <a:r>
              <a:rPr lang="en-US" altLang="en-US">
                <a:ea typeface="MS PGothic" panose="020B0600070205080204" pitchFamily="34" charset="-128"/>
                <a:sym typeface="Symbol" panose="05050102010706020507" pitchFamily="18" charset="2"/>
              </a:rPr>
              <a:t>g.,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number of tuples in each relation, size of tuples, etc.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this chapter we study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Algorithms for evaluating relational algebra operations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Chapter 16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We study how to optimize queries, that is, how to find an evaluation plan with lowest estimated cost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2EC152B6-DE3A-48A7-BA4C-E05F2838F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09"/>
    </mc:Choice>
    <mc:Fallback>
      <p:transition spd="slow" advTm="76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227" x="109538" y="3265488"/>
          <p14:tracePt t="40233" x="155575" y="3265488"/>
          <p14:tracePt t="40236" x="163513" y="3265488"/>
          <p14:tracePt t="40238" x="173038" y="3265488"/>
          <p14:tracePt t="40240" x="182563" y="3265488"/>
          <p14:tracePt t="40243" x="200025" y="3265488"/>
          <p14:tracePt t="40248" x="219075" y="3265488"/>
          <p14:tracePt t="40256" x="228600" y="3265488"/>
          <p14:tracePt t="40324" x="236538" y="3265488"/>
          <p14:tracePt t="40328" x="246063" y="3265488"/>
          <p14:tracePt t="40331" x="265113" y="3255963"/>
          <p14:tracePt t="40334" x="273050" y="3255963"/>
          <p14:tracePt t="40336" x="282575" y="3246438"/>
          <p14:tracePt t="40338" x="292100" y="3246438"/>
          <p14:tracePt t="40345" x="328613" y="3228975"/>
          <p14:tracePt t="40347" x="336550" y="3219450"/>
          <p14:tracePt t="40350" x="365125" y="3209925"/>
          <p14:tracePt t="40352" x="373063" y="3200400"/>
          <p14:tracePt t="40355" x="392113" y="3192463"/>
          <p14:tracePt t="40359" x="401638" y="3182938"/>
          <p14:tracePt t="40361" x="419100" y="3182938"/>
          <p14:tracePt t="40365" x="428625" y="3163888"/>
          <p14:tracePt t="40367" x="438150" y="3163888"/>
          <p14:tracePt t="40369" x="455613" y="3163888"/>
          <p14:tracePt t="40375" x="455613" y="3155950"/>
          <p14:tracePt t="40378" x="465138" y="3146425"/>
          <p14:tracePt t="40381" x="474663" y="3136900"/>
          <p14:tracePt t="40384" x="482600" y="3127375"/>
          <p14:tracePt t="40392" x="501650" y="3119438"/>
          <p14:tracePt t="40397" x="519113" y="3109913"/>
          <p14:tracePt t="40398" x="519113" y="3100388"/>
          <p14:tracePt t="40400" x="519113" y="3090863"/>
          <p14:tracePt t="40403" x="528638" y="3082925"/>
          <p14:tracePt t="40407" x="538163" y="3073400"/>
          <p14:tracePt t="40410" x="547688" y="3063875"/>
          <p14:tracePt t="40413" x="555625" y="3054350"/>
          <p14:tracePt t="40414" x="565150" y="3046413"/>
          <p14:tracePt t="40416" x="565150" y="3036888"/>
          <p14:tracePt t="40419" x="574675" y="3027363"/>
          <p14:tracePt t="40420" x="574675" y="3017838"/>
          <p14:tracePt t="40424" x="592138" y="3009900"/>
          <p14:tracePt t="40427" x="601663" y="2990850"/>
          <p14:tracePt t="40429" x="620713" y="2982913"/>
          <p14:tracePt t="40431" x="620713" y="2973388"/>
          <p14:tracePt t="40433" x="628650" y="2963863"/>
          <p14:tracePt t="40435" x="628650" y="2954338"/>
          <p14:tracePt t="40438" x="647700" y="2946400"/>
          <p14:tracePt t="40441" x="647700" y="2936875"/>
          <p14:tracePt t="40444" x="665163" y="2909888"/>
          <p14:tracePt t="40447" x="665163" y="2900363"/>
          <p14:tracePt t="40451" x="684213" y="2890838"/>
          <p14:tracePt t="40453" x="692150" y="2873375"/>
          <p14:tracePt t="40458" x="701675" y="2863850"/>
          <p14:tracePt t="40460" x="711200" y="2844800"/>
          <p14:tracePt t="40461" x="711200" y="2836863"/>
          <p14:tracePt t="40466" x="720725" y="2827338"/>
          <p14:tracePt t="40469" x="728663" y="2808288"/>
          <p14:tracePt t="40475" x="738188" y="2790825"/>
          <p14:tracePt t="40477" x="738188" y="2781300"/>
          <p14:tracePt t="40483" x="738188" y="2771775"/>
          <p14:tracePt t="40486" x="738188" y="2763838"/>
          <p14:tracePt t="40490" x="738188" y="2754313"/>
          <p14:tracePt t="40493" x="738188" y="2735263"/>
          <p14:tracePt t="40500" x="738188" y="2727325"/>
          <p14:tracePt t="40503" x="738188" y="2717800"/>
          <p14:tracePt t="40507" x="738188" y="2708275"/>
          <p14:tracePt t="40513" x="738188" y="2681288"/>
          <p14:tracePt t="40526" x="738188" y="2662238"/>
          <p14:tracePt t="40533" x="738188" y="2654300"/>
          <p14:tracePt t="40537" x="738188" y="2644775"/>
          <p14:tracePt t="40540" x="747713" y="2635250"/>
          <p14:tracePt t="40543" x="747713" y="2625725"/>
          <p14:tracePt t="40544" x="757238" y="2625725"/>
          <p14:tracePt t="40547" x="757238" y="2617788"/>
          <p14:tracePt t="40551" x="757238" y="2608263"/>
          <p14:tracePt t="40563" x="757238" y="2598738"/>
          <p14:tracePt t="40570" x="765175" y="2589213"/>
          <p14:tracePt t="40583" x="765175" y="2581275"/>
          <p14:tracePt t="40602" x="774700" y="2571750"/>
          <p14:tracePt t="40608" x="774700" y="2562225"/>
          <p14:tracePt t="40614" x="774700" y="2554288"/>
          <p14:tracePt t="40618" x="784225" y="2554288"/>
          <p14:tracePt t="40625" x="784225" y="2544763"/>
          <p14:tracePt t="40628" x="793750" y="2535238"/>
          <p14:tracePt t="40631" x="801688" y="2525713"/>
          <p14:tracePt t="40633" x="801688" y="2517775"/>
          <p14:tracePt t="40637" x="801688" y="2508250"/>
          <p14:tracePt t="40641" x="811213" y="2498725"/>
          <p14:tracePt t="40646" x="820738" y="2489200"/>
          <p14:tracePt t="40651" x="830263" y="2471738"/>
          <p14:tracePt t="40655" x="838200" y="2462213"/>
          <p14:tracePt t="40658" x="847725" y="2452688"/>
          <p14:tracePt t="40662" x="857250" y="2444750"/>
          <p14:tracePt t="40664" x="866775" y="2435225"/>
          <p14:tracePt t="40668" x="866775" y="2425700"/>
          <p14:tracePt t="40670" x="874713" y="2416175"/>
          <p14:tracePt t="40675" x="884238" y="2398713"/>
          <p14:tracePt t="40677" x="893763" y="2398713"/>
          <p14:tracePt t="40679" x="903288" y="2398713"/>
          <p14:tracePt t="40680" x="911225" y="2389188"/>
          <p14:tracePt t="40684" x="920750" y="2379663"/>
          <p14:tracePt t="40688" x="930275" y="2371725"/>
          <p14:tracePt t="40693" x="947738" y="2352675"/>
          <p14:tracePt t="40694" x="957263" y="2352675"/>
          <p14:tracePt t="40699" x="984250" y="2335213"/>
          <p14:tracePt t="40705" x="993775" y="2335213"/>
          <p14:tracePt t="40709" x="1020763" y="2316163"/>
          <p14:tracePt t="40712" x="1039813" y="2306638"/>
          <p14:tracePt t="40715" x="1047750" y="2298700"/>
          <p14:tracePt t="40718" x="1066800" y="2289175"/>
          <p14:tracePt t="40720" x="1076325" y="2279650"/>
          <p14:tracePt t="40722" x="1084263" y="2279650"/>
          <p14:tracePt t="40726" x="1093788" y="2279650"/>
          <p14:tracePt t="40728" x="1112838" y="2270125"/>
          <p14:tracePt t="40731" x="1112838" y="2262188"/>
          <p14:tracePt t="40733" x="1120775" y="2262188"/>
          <p14:tracePt t="40735" x="1130300" y="2252663"/>
          <p14:tracePt t="40736" x="1139825" y="2243138"/>
          <p14:tracePt t="40739" x="1149350" y="2243138"/>
          <p14:tracePt t="40743" x="1149350" y="2233613"/>
          <p14:tracePt t="40746" x="1157288" y="2225675"/>
          <p14:tracePt t="40747" x="1166813" y="2225675"/>
          <p14:tracePt t="40751" x="1176338" y="2216150"/>
          <p14:tracePt t="40758" x="1185863" y="2206625"/>
          <p14:tracePt t="40762" x="1193800" y="2197100"/>
          <p14:tracePt t="40769" x="1203325" y="2189163"/>
          <p14:tracePt t="40778" x="1203325" y="2179638"/>
          <p14:tracePt t="40828" x="1212850" y="2179638"/>
          <p14:tracePt t="40833" x="1222375" y="2170113"/>
          <p14:tracePt t="40843" x="1230313" y="2170113"/>
          <p14:tracePt t="48741" x="1239838" y="2170113"/>
          <p14:tracePt t="75458" x="1230313" y="2170113"/>
          <p14:tracePt t="75460" x="1222375" y="2160588"/>
          <p14:tracePt t="75463" x="1212850" y="2160588"/>
          <p14:tracePt t="75470" x="1193800" y="2160588"/>
          <p14:tracePt t="75473" x="1166813" y="2160588"/>
          <p14:tracePt t="75475" x="1139825" y="2160588"/>
          <p14:tracePt t="75476" x="1130300" y="2152650"/>
          <p14:tracePt t="75478" x="1103313" y="2152650"/>
          <p14:tracePt t="75482" x="1076325" y="2152650"/>
          <p14:tracePt t="75484" x="1076325" y="2143125"/>
          <p14:tracePt t="75488" x="1030288" y="2143125"/>
          <p14:tracePt t="75491" x="984250" y="2133600"/>
          <p14:tracePt t="75493" x="966788" y="2133600"/>
          <p14:tracePt t="75495" x="947738" y="2125663"/>
          <p14:tracePt t="75497" x="930275" y="2125663"/>
          <p14:tracePt t="75498" x="911225" y="2116138"/>
          <p14:tracePt t="75500" x="893763" y="2116138"/>
          <p14:tracePt t="75505" x="847725" y="2106613"/>
          <p14:tracePt t="75506" x="838200" y="2097088"/>
          <p14:tracePt t="75509" x="811213" y="2089150"/>
          <p14:tracePt t="75511" x="793750" y="2089150"/>
          <p14:tracePt t="75513" x="784225" y="2089150"/>
          <p14:tracePt t="75516" x="765175" y="2079625"/>
          <p14:tracePt t="75518" x="728663" y="2070100"/>
          <p14:tracePt t="75522" x="684213" y="2043113"/>
          <p14:tracePt t="75524" x="665163" y="2033588"/>
          <p14:tracePt t="75527" x="628650" y="2024063"/>
          <p14:tracePt t="75531" x="584200" y="1997075"/>
          <p14:tracePt t="75533" x="555625" y="1987550"/>
          <p14:tracePt t="75537" x="528638" y="1979613"/>
          <p14:tracePt t="75539" x="492125" y="1960563"/>
          <p14:tracePt t="75542" x="455613" y="1943100"/>
          <p14:tracePt t="75544" x="428625" y="1924050"/>
          <p14:tracePt t="75547" x="401638" y="1914525"/>
          <p14:tracePt t="75550" x="346075" y="1887538"/>
          <p14:tracePt t="75556" x="292100" y="1841500"/>
          <p14:tracePt t="75558" x="265113" y="1841500"/>
          <p14:tracePt t="75560" x="246063" y="1833563"/>
          <p14:tracePt t="75565" x="182563" y="1797050"/>
          <p14:tracePt t="75567" x="173038" y="1787525"/>
          <p14:tracePt t="75570" x="119063" y="1760538"/>
          <p14:tracePt t="75573" x="90488" y="1741488"/>
          <p14:tracePt t="75575" x="53975" y="1731963"/>
          <p14:tracePt t="75577" x="26988" y="171450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4B2D-71FF-4A45-8AA5-5331C99C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Pipelining for Continuous-Stream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83B42-5FCE-49D9-8621-E31C6036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889" y="1210785"/>
            <a:ext cx="7543218" cy="3565754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Data streams</a:t>
            </a:r>
          </a:p>
          <a:p>
            <a:pPr lvl="1"/>
            <a:r>
              <a:rPr lang="en-IN" dirty="0"/>
              <a:t>Data entering database in a continuous manner</a:t>
            </a:r>
          </a:p>
          <a:p>
            <a:pPr lvl="1"/>
            <a:r>
              <a:rPr lang="en-IN" dirty="0"/>
              <a:t>E.g., Sensor networks, user clicks, …</a:t>
            </a:r>
          </a:p>
          <a:p>
            <a:r>
              <a:rPr lang="en-IN" b="1" dirty="0">
                <a:solidFill>
                  <a:srgbClr val="002060"/>
                </a:solidFill>
              </a:rPr>
              <a:t>Continuous queries</a:t>
            </a:r>
          </a:p>
          <a:p>
            <a:pPr lvl="1"/>
            <a:r>
              <a:rPr lang="en-IN" dirty="0"/>
              <a:t>Results get updated as streaming data enters the database</a:t>
            </a:r>
          </a:p>
          <a:p>
            <a:pPr lvl="1"/>
            <a:r>
              <a:rPr lang="en-IN" dirty="0"/>
              <a:t>Aggregation on windows is often used</a:t>
            </a:r>
          </a:p>
          <a:p>
            <a:pPr lvl="2"/>
            <a:r>
              <a:rPr lang="en-IN" dirty="0"/>
              <a:t>E.g., </a:t>
            </a:r>
            <a:r>
              <a:rPr lang="en-IN" b="1" dirty="0">
                <a:solidFill>
                  <a:srgbClr val="002060"/>
                </a:solidFill>
              </a:rPr>
              <a:t>tumbling windows </a:t>
            </a:r>
            <a:r>
              <a:rPr lang="en-IN" dirty="0"/>
              <a:t>divide time into units, e.g., hours, minutes</a:t>
            </a:r>
          </a:p>
          <a:p>
            <a:r>
              <a:rPr lang="en-IN" dirty="0"/>
              <a:t>Need to use pipelined processing algorithms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Punctuations</a:t>
            </a:r>
            <a:r>
              <a:rPr lang="en-IN" dirty="0"/>
              <a:t> used to infer when all data for a window has been received</a:t>
            </a:r>
          </a:p>
        </p:txBody>
      </p:sp>
    </p:spTree>
    <p:extLst>
      <p:ext uri="{BB962C8B-B14F-4D97-AF65-F5344CB8AC3E}">
        <p14:creationId xmlns:p14="http://schemas.microsoft.com/office/powerpoint/2010/main" val="2323847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50DE-CBAC-4B8E-BCD9-A3C4041E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 Processing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ABE4-6C89-421A-BAAE-1C989B04F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2" y="1186721"/>
            <a:ext cx="7383657" cy="3866545"/>
          </a:xfrm>
        </p:spPr>
        <p:txBody>
          <a:bodyPr/>
          <a:lstStyle/>
          <a:p>
            <a:r>
              <a:rPr lang="en-IN" dirty="0"/>
              <a:t>Query compilation to machine code</a:t>
            </a:r>
          </a:p>
          <a:p>
            <a:pPr lvl="1"/>
            <a:r>
              <a:rPr lang="en-IN" dirty="0"/>
              <a:t>Overheads of interpretation</a:t>
            </a:r>
          </a:p>
          <a:p>
            <a:pPr lvl="2"/>
            <a:r>
              <a:rPr lang="en-IN" dirty="0"/>
              <a:t>E.g., repeatedly finding attribute location within tuple, from metadata </a:t>
            </a:r>
          </a:p>
          <a:p>
            <a:pPr lvl="2"/>
            <a:r>
              <a:rPr lang="en-IN" dirty="0"/>
              <a:t>Overhead of expression evaluation</a:t>
            </a:r>
          </a:p>
          <a:p>
            <a:pPr lvl="1"/>
            <a:r>
              <a:rPr lang="en-IN" dirty="0"/>
              <a:t>Compilation can avoid many such overheads and speed up query processing</a:t>
            </a:r>
          </a:p>
          <a:p>
            <a:pPr lvl="1"/>
            <a:r>
              <a:rPr lang="en-IN" dirty="0"/>
              <a:t>Often via generation of Java byte code / LLVM, with just-in-time (JIT) compilation</a:t>
            </a:r>
          </a:p>
          <a:p>
            <a:r>
              <a:rPr lang="en-IN" dirty="0"/>
              <a:t>Column-oriented storage</a:t>
            </a:r>
          </a:p>
          <a:p>
            <a:pPr lvl="1"/>
            <a:r>
              <a:rPr lang="en-IN" dirty="0"/>
              <a:t>Allows vector operations (in conjunction with compilation)</a:t>
            </a:r>
          </a:p>
          <a:p>
            <a:r>
              <a:rPr lang="en-IN" dirty="0"/>
              <a:t>Cache conscious algorithms</a:t>
            </a:r>
          </a:p>
        </p:txBody>
      </p:sp>
    </p:spTree>
    <p:extLst>
      <p:ext uri="{BB962C8B-B14F-4D97-AF65-F5344CB8AC3E}">
        <p14:creationId xmlns:p14="http://schemas.microsoft.com/office/powerpoint/2010/main" val="2882072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25D2-5705-42BB-BF22-E8D0AFA5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Cache Conscious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8705-5571-4565-8D33-7139B60F9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3" y="1102497"/>
            <a:ext cx="7457241" cy="5129861"/>
          </a:xfrm>
        </p:spPr>
        <p:txBody>
          <a:bodyPr/>
          <a:lstStyle/>
          <a:p>
            <a:r>
              <a:rPr lang="en-IN" dirty="0"/>
              <a:t>Goal: minimize cache misses, make best use of data fetched into the cache as part of a cache line</a:t>
            </a:r>
          </a:p>
          <a:p>
            <a:r>
              <a:rPr lang="en-IN" dirty="0"/>
              <a:t>For sorting:</a:t>
            </a:r>
          </a:p>
          <a:p>
            <a:pPr lvl="1"/>
            <a:r>
              <a:rPr lang="en-IN" dirty="0"/>
              <a:t>Use runs that are as large as L3 cache (a few megabytes) to avoid cache misses during sorting of a run</a:t>
            </a:r>
          </a:p>
          <a:p>
            <a:pPr lvl="1"/>
            <a:r>
              <a:rPr lang="en-IN" dirty="0"/>
              <a:t>Then merge runs as usual in merge-sort</a:t>
            </a:r>
          </a:p>
          <a:p>
            <a:r>
              <a:rPr lang="en-IN" dirty="0"/>
              <a:t>For hash-join</a:t>
            </a:r>
          </a:p>
          <a:p>
            <a:pPr lvl="1"/>
            <a:r>
              <a:rPr lang="en-IN" dirty="0"/>
              <a:t>First create partitions such that </a:t>
            </a:r>
            <a:r>
              <a:rPr lang="en-IN" dirty="0" err="1"/>
              <a:t>build+probe</a:t>
            </a:r>
            <a:r>
              <a:rPr lang="en-IN" dirty="0"/>
              <a:t> partitions fit in memory</a:t>
            </a:r>
          </a:p>
          <a:p>
            <a:pPr lvl="1"/>
            <a:r>
              <a:rPr lang="en-IN" dirty="0"/>
              <a:t>Then </a:t>
            </a:r>
            <a:r>
              <a:rPr lang="en-IN" dirty="0" err="1"/>
              <a:t>subpartition</a:t>
            </a:r>
            <a:r>
              <a:rPr lang="en-IN" dirty="0"/>
              <a:t> further </a:t>
            </a:r>
            <a:r>
              <a:rPr lang="en-IN" dirty="0" err="1"/>
              <a:t>s.t.</a:t>
            </a:r>
            <a:r>
              <a:rPr lang="en-IN" dirty="0"/>
              <a:t> build </a:t>
            </a:r>
            <a:r>
              <a:rPr lang="en-IN" dirty="0" err="1"/>
              <a:t>subpartition+index</a:t>
            </a:r>
            <a:r>
              <a:rPr lang="en-IN" dirty="0"/>
              <a:t> fits in L3 cache</a:t>
            </a:r>
          </a:p>
          <a:p>
            <a:pPr lvl="2"/>
            <a:r>
              <a:rPr lang="en-IN" dirty="0"/>
              <a:t>Speeds up probe phase significantly by avoiding cache misses</a:t>
            </a:r>
          </a:p>
          <a:p>
            <a:r>
              <a:rPr lang="en-IN" dirty="0"/>
              <a:t>Lay out attributes of tuples to maximize cache usage</a:t>
            </a:r>
          </a:p>
          <a:p>
            <a:pPr lvl="1"/>
            <a:r>
              <a:rPr lang="en-IN" dirty="0"/>
              <a:t>Attributes that are often accessed together should be stored adjacent to each other</a:t>
            </a:r>
          </a:p>
          <a:p>
            <a:r>
              <a:rPr lang="en-IN" dirty="0"/>
              <a:t>Use multiple threads for parallel query processing</a:t>
            </a:r>
          </a:p>
          <a:p>
            <a:pPr lvl="1"/>
            <a:r>
              <a:rPr lang="en-IN" dirty="0"/>
              <a:t>Cache misses leads to stall of one thread, but others can proceed</a:t>
            </a:r>
          </a:p>
        </p:txBody>
      </p:sp>
    </p:spTree>
    <p:extLst>
      <p:ext uri="{BB962C8B-B14F-4D97-AF65-F5344CB8AC3E}">
        <p14:creationId xmlns:p14="http://schemas.microsoft.com/office/powerpoint/2010/main" val="1032822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 of Chapter 15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1013" y="1138593"/>
            <a:ext cx="7663796" cy="4720787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Many factors contribute to time cost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disk access, CPU</a:t>
            </a:r>
            <a:r>
              <a:rPr lang="en-US" altLang="en-US" dirty="0">
                <a:ea typeface="MS PGothic" panose="020B0600070205080204" pitchFamily="34" charset="-128"/>
              </a:rPr>
              <a:t>, and network </a:t>
            </a:r>
            <a:r>
              <a:rPr lang="en-US" altLang="en-US" i="1" dirty="0">
                <a:ea typeface="MS PGothic" panose="020B0600070205080204" pitchFamily="34" charset="-128"/>
              </a:rPr>
              <a:t>communication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can be measured based on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response time</a:t>
            </a:r>
            <a:r>
              <a:rPr lang="en-US" altLang="en-US" dirty="0">
                <a:ea typeface="MS PGothic" panose="020B0600070205080204" pitchFamily="34" charset="-128"/>
              </a:rPr>
              <a:t>, i.e. total elapsed time for answering query, or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total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resource consumption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use total resource consumption as cost metric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Response time is harder to estimate, and minimizing resource consumption is a good idea in a shared database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ignore CPU costs for simplicity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Real systems do take CPU cost into account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Network costs must be considered for parallel/distributed systems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describe how to estimate the cost of each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We do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not</a:t>
            </a:r>
            <a:r>
              <a:rPr lang="en-US" altLang="en-US" dirty="0">
                <a:ea typeface="MS PGothic" panose="020B0600070205080204" pitchFamily="34" charset="-128"/>
              </a:rPr>
              <a:t> include cost to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writing output to disk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FB98F4BA-83B3-4C59-AE18-C63BF455E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951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4" x="9525" y="2917825"/>
          <p14:tracePt t="1187" x="17463" y="2917825"/>
          <p14:tracePt t="1260" x="17463" y="2927350"/>
          <p14:tracePt t="1264" x="26988" y="2927350"/>
          <p14:tracePt t="1268" x="36513" y="2927350"/>
          <p14:tracePt t="1269" x="36513" y="2936875"/>
          <p14:tracePt t="1271" x="46038" y="2936875"/>
          <p14:tracePt t="1281" x="53975" y="2936875"/>
          <p14:tracePt t="1297" x="53975" y="2946400"/>
          <p14:tracePt t="1342" x="63500" y="2946400"/>
          <p14:tracePt t="1384" x="73025" y="2946400"/>
          <p14:tracePt t="1471" x="73025" y="2954338"/>
          <p14:tracePt t="1480" x="90488" y="2963863"/>
          <p14:tracePt t="1485" x="100013" y="2973388"/>
          <p14:tracePt t="1490" x="109538" y="2973388"/>
          <p14:tracePt t="1493" x="119063" y="2982913"/>
          <p14:tracePt t="1502" x="127000" y="2990850"/>
          <p14:tracePt t="1510" x="136525" y="2990850"/>
          <p14:tracePt t="93533" x="146050" y="2990850"/>
          <p14:tracePt t="93542" x="182563" y="2990850"/>
          <p14:tracePt t="93544" x="192088" y="2990850"/>
          <p14:tracePt t="93601" x="200025" y="2990850"/>
          <p14:tracePt t="93649" x="192088" y="2990850"/>
          <p14:tracePt t="93652" x="182563" y="2990850"/>
          <p14:tracePt t="93656" x="155575" y="2982913"/>
          <p14:tracePt t="93658" x="146050" y="2982913"/>
          <p14:tracePt t="93660" x="127000" y="2973388"/>
          <p14:tracePt t="93664" x="119063" y="2963863"/>
          <p14:tracePt t="93670" x="82550" y="2946400"/>
          <p14:tracePt t="93673" x="46038" y="2927350"/>
          <p14:tracePt t="93675" x="17463" y="2909888"/>
          <p14:tracePt t="93676" x="17463" y="29003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0496" y="1102497"/>
            <a:ext cx="7576657" cy="520205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Disk cost can be estimated as: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seeks             * average-seek-cost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read     * average-block-read-cost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written * average-block-write-cost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simplicity we just use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block transfers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from disk</a:t>
            </a:r>
            <a:r>
              <a:rPr lang="en-US" altLang="en-US" dirty="0">
                <a:ea typeface="MS PGothic" panose="020B0600070205080204" pitchFamily="34" charset="-128"/>
              </a:rPr>
              <a:t> and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seeks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as the cost measures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– time to transfer one block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Assuming for simplicity that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write cost is same as read cost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– time for one seek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Cost for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dirty="0">
                <a:ea typeface="MS PGothic" panose="020B0600070205080204" pitchFamily="34" charset="-128"/>
              </a:rPr>
              <a:t> block transfers plus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seeks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</a:t>
            </a:r>
            <a:r>
              <a:rPr lang="en-US" altLang="en-US" i="1" dirty="0">
                <a:ea typeface="MS PGothic" panose="020B0600070205080204" pitchFamily="34" charset="-128"/>
              </a:rPr>
              <a:t>b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dirty="0">
                <a:ea typeface="MS PGothic" panose="020B0600070205080204" pitchFamily="34" charset="-128"/>
              </a:rPr>
              <a:t> + S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solidFill>
                  <a:schemeClr val="accent4"/>
                </a:solidFill>
                <a:ea typeface="MS PGothic" panose="020B0600070205080204" pitchFamily="34" charset="-128"/>
              </a:rPr>
              <a:t>and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depend on where data is stored; with 4 KB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High end magnetic disk: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4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=0.1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SSD: 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20-90 microsec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 2-10 microsec for 4KB 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FC66D689-2DF4-48E6-A755-48FF97F2E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27722"/>
      </p:ext>
    </p:extLst>
  </p:cSld>
  <p:clrMapOvr>
    <a:masterClrMapping/>
  </p:clrMapOvr>
  <p:transition advTm="811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13" x="173038" y="2270125"/>
          <p14:tracePt t="6516" x="182563" y="2270125"/>
          <p14:tracePt t="6520" x="192088" y="2270125"/>
          <p14:tracePt t="6524" x="192088" y="2262188"/>
          <p14:tracePt t="6526" x="200025" y="2262188"/>
          <p14:tracePt t="6532" x="219075" y="2252663"/>
          <p14:tracePt t="6537" x="228600" y="2243138"/>
          <p14:tracePt t="6544" x="236538" y="2233613"/>
          <p14:tracePt t="6547" x="246063" y="2225675"/>
          <p14:tracePt t="6548" x="255588" y="2225675"/>
          <p14:tracePt t="6552" x="273050" y="2216150"/>
          <p14:tracePt t="6556" x="282575" y="2206625"/>
          <p14:tracePt t="6563" x="292100" y="2206625"/>
          <p14:tracePt t="6565" x="301625" y="2206625"/>
          <p14:tracePt t="6568" x="309563" y="2197100"/>
          <p14:tracePt t="6575" x="319088" y="2189163"/>
          <p14:tracePt t="6579" x="328613" y="2179638"/>
          <p14:tracePt t="6582" x="336550" y="2170113"/>
          <p14:tracePt t="6584" x="346075" y="2170113"/>
          <p14:tracePt t="6587" x="346075" y="2160588"/>
          <p14:tracePt t="6589" x="355600" y="2160588"/>
          <p14:tracePt t="6594" x="365125" y="2160588"/>
          <p14:tracePt t="6596" x="365125" y="2152650"/>
          <p14:tracePt t="6599" x="373063" y="2152650"/>
          <p14:tracePt t="6601" x="382588" y="2143125"/>
          <p14:tracePt t="6603" x="382588" y="2133600"/>
          <p14:tracePt t="6606" x="392113" y="2133600"/>
          <p14:tracePt t="6607" x="401638" y="2125663"/>
          <p14:tracePt t="6613" x="401638" y="2116138"/>
          <p14:tracePt t="6616" x="409575" y="2106613"/>
          <p14:tracePt t="6619" x="419100" y="2106613"/>
          <p14:tracePt t="6621" x="428625" y="2097088"/>
          <p14:tracePt t="6625" x="438150" y="2097088"/>
          <p14:tracePt t="6628" x="446088" y="2079625"/>
          <p14:tracePt t="6632" x="455613" y="2060575"/>
          <p14:tracePt t="6636" x="474663" y="2052638"/>
          <p14:tracePt t="6641" x="492125" y="2043113"/>
          <p14:tracePt t="6645" x="501650" y="2033588"/>
          <p14:tracePt t="6647" x="501650" y="2024063"/>
          <p14:tracePt t="6649" x="511175" y="2016125"/>
          <p14:tracePt t="6651" x="519113" y="2006600"/>
          <p14:tracePt t="6655" x="538163" y="1997075"/>
          <p14:tracePt t="6660" x="547688" y="1997075"/>
          <p14:tracePt t="6663" x="555625" y="1987550"/>
          <p14:tracePt t="6666" x="565150" y="1979613"/>
          <p14:tracePt t="6670" x="574675" y="1970088"/>
          <p14:tracePt t="6672" x="584200" y="1970088"/>
          <p14:tracePt t="6677" x="584200" y="1960563"/>
          <p14:tracePt t="6679" x="592138" y="1960563"/>
          <p14:tracePt t="6682" x="601663" y="1951038"/>
          <p14:tracePt t="6691" x="611188" y="1943100"/>
          <p14:tracePt t="6702" x="620713" y="1933575"/>
          <p14:tracePt t="6705" x="620713" y="1924050"/>
          <p14:tracePt t="6707" x="628650" y="1924050"/>
          <p14:tracePt t="6713" x="638175" y="1914525"/>
          <p14:tracePt t="6716" x="638175" y="1906588"/>
          <p14:tracePt t="6720" x="647700" y="1906588"/>
          <p14:tracePt t="6721" x="647700" y="1897063"/>
          <p14:tracePt t="6727" x="655638" y="1897063"/>
          <p14:tracePt t="6730" x="665163" y="1887538"/>
          <p14:tracePt t="6742" x="665163" y="1878013"/>
          <p14:tracePt t="6747" x="674688" y="1878013"/>
          <p14:tracePt t="6749" x="674688" y="1870075"/>
          <p14:tracePt t="6755" x="684213" y="1860550"/>
          <p14:tracePt t="6763" x="692150" y="1851025"/>
          <p14:tracePt t="6765" x="701675" y="1841500"/>
          <p14:tracePt t="6771" x="711200" y="1841500"/>
          <p14:tracePt t="6774" x="711200" y="1833563"/>
          <p14:tracePt t="6780" x="711200" y="1824038"/>
          <p14:tracePt t="6783" x="720725" y="1814513"/>
          <p14:tracePt t="6784" x="728663" y="1814513"/>
          <p14:tracePt t="6788" x="728663" y="1804988"/>
          <p14:tracePt t="6790" x="728663" y="1797050"/>
          <p14:tracePt t="6795" x="738188" y="1797050"/>
          <p14:tracePt t="6798" x="738188" y="1787525"/>
          <p14:tracePt t="6801" x="747713" y="1787525"/>
          <p14:tracePt t="6807" x="747713" y="1778000"/>
          <p14:tracePt t="6812" x="757238" y="1768475"/>
          <p14:tracePt t="6819" x="765175" y="1760538"/>
          <p14:tracePt t="6825" x="765175" y="1751013"/>
          <p14:tracePt t="6830" x="765175" y="1741488"/>
          <p14:tracePt t="6832" x="765175" y="1731963"/>
          <p14:tracePt t="6839" x="774700" y="1731963"/>
          <p14:tracePt t="6844" x="774700" y="1724025"/>
          <p14:tracePt t="6846" x="784225" y="1724025"/>
          <p14:tracePt t="6848" x="784225" y="1714500"/>
          <p14:tracePt t="6852" x="784225" y="1704975"/>
          <p14:tracePt t="6854" x="793750" y="1704975"/>
          <p14:tracePt t="6857" x="793750" y="1697038"/>
          <p14:tracePt t="6863" x="801688" y="1687513"/>
          <p14:tracePt t="6866" x="801688" y="1677988"/>
          <p14:tracePt t="6868" x="811213" y="1677988"/>
          <p14:tracePt t="6873" x="820738" y="1677988"/>
          <p14:tracePt t="6878" x="820738" y="1668463"/>
          <p14:tracePt t="6880" x="820738" y="1660525"/>
          <p14:tracePt t="6885" x="820738" y="1651000"/>
          <p14:tracePt t="6888" x="830263" y="1651000"/>
          <p14:tracePt t="6895" x="830263" y="1641475"/>
          <p14:tracePt t="6901" x="838200" y="1641475"/>
          <p14:tracePt t="6913" x="847725" y="1641475"/>
          <p14:tracePt t="6918" x="847725" y="1631950"/>
          <p14:tracePt t="6928" x="857250" y="1631950"/>
          <p14:tracePt t="6961" x="857250" y="1624013"/>
          <p14:tracePt t="6970" x="866775" y="1624013"/>
          <p14:tracePt t="6985" x="874713" y="1624013"/>
          <p14:tracePt t="18684" x="874713" y="1631950"/>
          <p14:tracePt t="18687" x="874713" y="1641475"/>
          <p14:tracePt t="18691" x="874713" y="1651000"/>
          <p14:tracePt t="18695" x="874713" y="1660525"/>
          <p14:tracePt t="18697" x="874713" y="1668463"/>
          <p14:tracePt t="18703" x="874713" y="1677988"/>
          <p14:tracePt t="18705" x="874713" y="1687513"/>
          <p14:tracePt t="18710" x="874713" y="1704975"/>
          <p14:tracePt t="18713" x="874713" y="1724025"/>
          <p14:tracePt t="18718" x="874713" y="1741488"/>
          <p14:tracePt t="18721" x="874713" y="1760538"/>
          <p14:tracePt t="18725" x="874713" y="1768475"/>
          <p14:tracePt t="18729" x="874713" y="1797050"/>
          <p14:tracePt t="18731" x="874713" y="1804988"/>
          <p14:tracePt t="18733" x="874713" y="1824038"/>
          <p14:tracePt t="18735" x="874713" y="1833563"/>
          <p14:tracePt t="18739" x="874713" y="1841500"/>
          <p14:tracePt t="18741" x="874713" y="1860550"/>
          <p14:tracePt t="18746" x="874713" y="1887538"/>
          <p14:tracePt t="18748" x="874713" y="1897063"/>
          <p14:tracePt t="18750" x="874713" y="1906588"/>
          <p14:tracePt t="18752" x="866775" y="1914525"/>
          <p14:tracePt t="18753" x="866775" y="1924050"/>
          <p14:tracePt t="18756" x="866775" y="1933575"/>
          <p14:tracePt t="18760" x="866775" y="1943100"/>
          <p14:tracePt t="18763" x="866775" y="1970088"/>
          <p14:tracePt t="18765" x="866775" y="1979613"/>
          <p14:tracePt t="18767" x="866775" y="1987550"/>
          <p14:tracePt t="18769" x="866775" y="1997075"/>
          <p14:tracePt t="18774" x="866775" y="2006600"/>
          <p14:tracePt t="18778" x="866775" y="2024063"/>
          <p14:tracePt t="18780" x="866775" y="2033588"/>
          <p14:tracePt t="18782" x="866775" y="2043113"/>
          <p14:tracePt t="18783" x="866775" y="2052638"/>
          <p14:tracePt t="18787" x="866775" y="2060575"/>
          <p14:tracePt t="18789" x="866775" y="2070100"/>
          <p14:tracePt t="18793" x="866775" y="2089150"/>
          <p14:tracePt t="18795" x="866775" y="2106613"/>
          <p14:tracePt t="18798" x="866775" y="2116138"/>
          <p14:tracePt t="18800" x="866775" y="2125663"/>
          <p14:tracePt t="18802" x="866775" y="2133600"/>
          <p14:tracePt t="18804" x="866775" y="2143125"/>
          <p14:tracePt t="18807" x="866775" y="2152650"/>
          <p14:tracePt t="18810" x="866775" y="2160588"/>
          <p14:tracePt t="18813" x="866775" y="2179638"/>
          <p14:tracePt t="18816" x="857250" y="2189163"/>
          <p14:tracePt t="18818" x="857250" y="2197100"/>
          <p14:tracePt t="18820" x="857250" y="2206625"/>
          <p14:tracePt t="18826" x="847725" y="2216150"/>
          <p14:tracePt t="18829" x="847725" y="2233613"/>
          <p14:tracePt t="18831" x="847725" y="2243138"/>
          <p14:tracePt t="18833" x="847725" y="2252663"/>
          <p14:tracePt t="18836" x="847725" y="2270125"/>
          <p14:tracePt t="18840" x="847725" y="2279650"/>
          <p14:tracePt t="18845" x="838200" y="2298700"/>
          <p14:tracePt t="18847" x="838200" y="2316163"/>
          <p14:tracePt t="18850" x="838200" y="2325688"/>
          <p14:tracePt t="18852" x="838200" y="2335213"/>
          <p14:tracePt t="18855" x="838200" y="2343150"/>
          <p14:tracePt t="18856" x="830263" y="2352675"/>
          <p14:tracePt t="18860" x="830263" y="2371725"/>
          <p14:tracePt t="18862" x="830263" y="2379663"/>
          <p14:tracePt t="18865" x="830263" y="2398713"/>
          <p14:tracePt t="18867" x="830263" y="2408238"/>
          <p14:tracePt t="18869" x="830263" y="2416175"/>
          <p14:tracePt t="18871" x="830263" y="2425700"/>
          <p14:tracePt t="18874" x="830263" y="2435225"/>
          <p14:tracePt t="18880" x="830263" y="2444750"/>
          <p14:tracePt t="18883" x="830263" y="2452688"/>
          <p14:tracePt t="18885" x="830263" y="2462213"/>
          <p14:tracePt t="18893" x="830263" y="2471738"/>
          <p14:tracePt t="18910" x="830263" y="2481263"/>
          <p14:tracePt t="19128" x="830263" y="2489200"/>
          <p14:tracePt t="19136" x="830263" y="2498725"/>
          <p14:tracePt t="19142" x="830263" y="2508250"/>
          <p14:tracePt t="19148" x="830263" y="2517775"/>
          <p14:tracePt t="19153" x="830263" y="2525713"/>
          <p14:tracePt t="19160" x="830263" y="2535238"/>
          <p14:tracePt t="19170" x="830263" y="2544763"/>
          <p14:tracePt t="19178" x="830263" y="2554288"/>
          <p14:tracePt t="19184" x="830263" y="2562225"/>
          <p14:tracePt t="19188" x="820738" y="2571750"/>
          <p14:tracePt t="19193" x="820738" y="2581275"/>
          <p14:tracePt t="19199" x="820738" y="2589213"/>
          <p14:tracePt t="19201" x="811213" y="2589213"/>
          <p14:tracePt t="19205" x="811213" y="2598738"/>
          <p14:tracePt t="19210" x="801688" y="2608263"/>
          <p14:tracePt t="19212" x="801688" y="2617788"/>
          <p14:tracePt t="19215" x="801688" y="2625725"/>
          <p14:tracePt t="19217" x="801688" y="2635250"/>
          <p14:tracePt t="19219" x="801688" y="2644775"/>
          <p14:tracePt t="19226" x="784225" y="2654300"/>
          <p14:tracePt t="19229" x="784225" y="2671763"/>
          <p14:tracePt t="19231" x="784225" y="2681288"/>
          <p14:tracePt t="19233" x="784225" y="2690813"/>
          <p14:tracePt t="19235" x="784225" y="2698750"/>
          <p14:tracePt t="19237" x="774700" y="2698750"/>
          <p14:tracePt t="19240" x="774700" y="2708275"/>
          <p14:tracePt t="19244" x="774700" y="2727325"/>
          <p14:tracePt t="19245" x="774700" y="2735263"/>
          <p14:tracePt t="19248" x="774700" y="2744788"/>
          <p14:tracePt t="19249" x="765175" y="2754313"/>
          <p14:tracePt t="19253" x="765175" y="2763838"/>
          <p14:tracePt t="19255" x="765175" y="2771775"/>
          <p14:tracePt t="19259" x="765175" y="2781300"/>
          <p14:tracePt t="19262" x="757238" y="2790825"/>
          <p14:tracePt t="19264" x="757238" y="2800350"/>
          <p14:tracePt t="19266" x="757238" y="2808288"/>
          <p14:tracePt t="19276" x="747713" y="2817813"/>
          <p14:tracePt t="19283" x="747713" y="2827338"/>
          <p14:tracePt t="19293" x="738188" y="2836863"/>
          <p14:tracePt t="19306" x="738188" y="2844800"/>
          <p14:tracePt t="19317" x="728663" y="2854325"/>
          <p14:tracePt t="19338" x="728663" y="2863850"/>
          <p14:tracePt t="40791" x="747713" y="2863850"/>
          <p14:tracePt t="40794" x="757238" y="2863850"/>
          <p14:tracePt t="40798" x="774700" y="2863850"/>
          <p14:tracePt t="40808" x="784225" y="2863850"/>
          <p14:tracePt t="40819" x="793750" y="2863850"/>
          <p14:tracePt t="40931" x="801688" y="2863850"/>
          <p14:tracePt t="40937" x="801688" y="2873375"/>
          <p14:tracePt t="40939" x="801688" y="2881313"/>
          <p14:tracePt t="40942" x="801688" y="2900363"/>
          <p14:tracePt t="40945" x="801688" y="2909888"/>
          <p14:tracePt t="40947" x="801688" y="2917825"/>
          <p14:tracePt t="40965" x="820738" y="2990850"/>
          <p14:tracePt t="40967" x="820738" y="3000375"/>
          <p14:tracePt t="40969" x="830263" y="3009900"/>
          <p14:tracePt t="40973" x="830263" y="3017838"/>
          <p14:tracePt t="40977" x="830263" y="3036888"/>
          <p14:tracePt t="40980" x="838200" y="3046413"/>
          <p14:tracePt t="40985" x="838200" y="3063875"/>
          <p14:tracePt t="40986" x="847725" y="3073400"/>
          <p14:tracePt t="40998" x="847725" y="3082925"/>
          <p14:tracePt t="41010" x="857250" y="3082925"/>
          <p14:tracePt t="41013" x="857250" y="3090863"/>
          <p14:tracePt t="41016" x="857250" y="3100388"/>
          <p14:tracePt t="41029" x="857250" y="3109913"/>
          <p14:tracePt t="41140" x="857250" y="3119438"/>
          <p14:tracePt t="41146" x="857250" y="3127375"/>
          <p14:tracePt t="41154" x="857250" y="3136900"/>
          <p14:tracePt t="41169" x="857250" y="3146425"/>
          <p14:tracePt t="41175" x="857250" y="3155950"/>
          <p14:tracePt t="41181" x="857250" y="3163888"/>
          <p14:tracePt t="41185" x="857250" y="3173413"/>
          <p14:tracePt t="41189" x="857250" y="3182938"/>
          <p14:tracePt t="41195" x="857250" y="3192463"/>
          <p14:tracePt t="41334" x="857250" y="3200400"/>
          <p14:tracePt t="41342" x="857250" y="3209925"/>
          <p14:tracePt t="41355" x="857250" y="3219450"/>
          <p14:tracePt t="41392" x="866775" y="3228975"/>
          <p14:tracePt t="41414" x="866775" y="3236913"/>
          <p14:tracePt t="41448" x="874713" y="3236913"/>
          <p14:tracePt t="41526" x="874713" y="3246438"/>
          <p14:tracePt t="41542" x="874713" y="3265488"/>
          <p14:tracePt t="41563" x="874713" y="3273425"/>
          <p14:tracePt t="41575" x="874713" y="3282950"/>
          <p14:tracePt t="41589" x="874713" y="3292475"/>
          <p14:tracePt t="41618" x="874713" y="3302000"/>
          <p14:tracePt t="41625" x="874713" y="3309938"/>
          <p14:tracePt t="41632" x="874713" y="3319463"/>
          <p14:tracePt t="41643" x="874713" y="3338513"/>
          <p14:tracePt t="41649" x="874713" y="3346450"/>
          <p14:tracePt t="41653" x="884238" y="3346450"/>
          <p14:tracePt t="41781" x="884238" y="3355975"/>
          <p14:tracePt t="45413" x="893763" y="3355975"/>
          <p14:tracePt t="45418" x="903288" y="3355975"/>
          <p14:tracePt t="45426" x="911225" y="3375025"/>
          <p14:tracePt t="45430" x="920750" y="3375025"/>
          <p14:tracePt t="45433" x="930275" y="3382963"/>
          <p14:tracePt t="45434" x="930275" y="3392488"/>
          <p14:tracePt t="45437" x="939800" y="3392488"/>
          <p14:tracePt t="45441" x="957263" y="3411538"/>
          <p14:tracePt t="45446" x="957263" y="3419475"/>
          <p14:tracePt t="45450" x="974725" y="3438525"/>
          <p14:tracePt t="45452" x="974725" y="3446463"/>
          <p14:tracePt t="45457" x="993775" y="3465513"/>
          <p14:tracePt t="45459" x="1003300" y="3475038"/>
          <p14:tracePt t="45462" x="1011238" y="3482975"/>
          <p14:tracePt t="45464" x="1020763" y="3482975"/>
          <p14:tracePt t="45467" x="1030288" y="3502025"/>
          <p14:tracePt t="45473" x="1030288" y="3519488"/>
          <p14:tracePt t="45476" x="1057275" y="3529013"/>
          <p14:tracePt t="45479" x="1066800" y="3538538"/>
          <p14:tracePt t="45480" x="1076325" y="3548063"/>
          <p14:tracePt t="45482" x="1084263" y="3565525"/>
          <p14:tracePt t="45490" x="1103313" y="3575050"/>
          <p14:tracePt t="45492" x="1103313" y="3584575"/>
          <p14:tracePt t="45494" x="1120775" y="3592513"/>
          <p14:tracePt t="45499" x="1130300" y="3592513"/>
          <p14:tracePt t="45505" x="1130300" y="3611563"/>
          <p14:tracePt t="45508" x="1149350" y="3621088"/>
          <p14:tracePt t="45510" x="1157288" y="3629025"/>
          <p14:tracePt t="45513" x="1166813" y="3638550"/>
          <p14:tracePt t="45517" x="1176338" y="3648075"/>
          <p14:tracePt t="45522" x="1185863" y="3648075"/>
          <p14:tracePt t="45525" x="1193800" y="3648075"/>
          <p14:tracePt t="45527" x="1212850" y="3657600"/>
          <p14:tracePt t="45529" x="1222375" y="3657600"/>
          <p14:tracePt t="45532" x="1230313" y="3665538"/>
          <p14:tracePt t="45536" x="1239838" y="3675063"/>
          <p14:tracePt t="45540" x="1249363" y="3675063"/>
          <p14:tracePt t="45542" x="1258888" y="3684588"/>
          <p14:tracePt t="45545" x="1266825" y="3694113"/>
          <p14:tracePt t="45547" x="1276350" y="3694113"/>
          <p14:tracePt t="45550" x="1285875" y="3694113"/>
          <p14:tracePt t="45553" x="1285875" y="3702050"/>
          <p14:tracePt t="45559" x="1293813" y="3702050"/>
          <p14:tracePt t="45562" x="1303338" y="3702050"/>
          <p14:tracePt t="45567" x="1303338" y="3711575"/>
          <p14:tracePt t="45573" x="1303338" y="3721100"/>
          <p14:tracePt t="45576" x="1312863" y="3721100"/>
          <p14:tracePt t="45584" x="1322388" y="3730625"/>
          <p14:tracePt t="45595" x="1330325" y="3738563"/>
          <p14:tracePt t="45600" x="1349375" y="3748088"/>
          <p14:tracePt t="45613" x="1366838" y="3748088"/>
          <p14:tracePt t="45616" x="1376363" y="3757613"/>
          <p14:tracePt t="45618" x="1385888" y="3757613"/>
          <p14:tracePt t="45622" x="1395413" y="3767138"/>
          <p14:tracePt t="45624" x="1412875" y="3767138"/>
          <p14:tracePt t="45626" x="1422400" y="3767138"/>
          <p14:tracePt t="45629" x="1431925" y="3767138"/>
          <p14:tracePt t="45634" x="1439863" y="3767138"/>
          <p14:tracePt t="45634" x="1449388" y="3784600"/>
          <p14:tracePt t="45636" x="1468438" y="3784600"/>
          <p14:tracePt t="45642" x="1495425" y="3784600"/>
          <p14:tracePt t="45644" x="1504950" y="3784600"/>
          <p14:tracePt t="45647" x="1522413" y="3784600"/>
          <p14:tracePt t="45651" x="1531938" y="3784600"/>
          <p14:tracePt t="45652" x="1541463" y="3784600"/>
          <p14:tracePt t="45655" x="1549400" y="3794125"/>
          <p14:tracePt t="45658" x="1558925" y="3794125"/>
          <p14:tracePt t="45660" x="1568450" y="3803650"/>
          <p14:tracePt t="45662" x="1576388" y="3803650"/>
          <p14:tracePt t="45669" x="1595438" y="3803650"/>
          <p14:tracePt t="45672" x="1604963" y="3803650"/>
          <p14:tracePt t="45675" x="1622425" y="3803650"/>
          <p14:tracePt t="45677" x="1631950" y="3803650"/>
          <p14:tracePt t="45682" x="1641475" y="3803650"/>
          <p14:tracePt t="45683" x="1649413" y="3803650"/>
          <p14:tracePt t="45689" x="1668463" y="3803650"/>
          <p14:tracePt t="45691" x="1677988" y="3803650"/>
          <p14:tracePt t="45696" x="1685925" y="3803650"/>
          <p14:tracePt t="45716" x="1695450" y="3803650"/>
          <p14:tracePt t="45767" x="1695450" y="3794125"/>
          <p14:tracePt t="45774" x="1695450" y="3784600"/>
          <p14:tracePt t="45784" x="1695450" y="3775075"/>
          <p14:tracePt t="45791" x="1695450" y="3767138"/>
          <p14:tracePt t="45794" x="1704975" y="3767138"/>
          <p14:tracePt t="45806" x="1714500" y="3757613"/>
          <p14:tracePt t="45812" x="1714500" y="3748088"/>
          <p14:tracePt t="45826" x="1714500" y="3738563"/>
          <p14:tracePt t="45829" x="1722438" y="3738563"/>
          <p14:tracePt t="45841" x="1722438" y="3730625"/>
          <p14:tracePt t="45844" x="1731963" y="3721100"/>
          <p14:tracePt t="45851" x="1731963" y="3711575"/>
          <p14:tracePt t="45856" x="1731963" y="3702050"/>
          <p14:tracePt t="45867" x="1731963" y="3694113"/>
          <p14:tracePt t="45895" x="1731963" y="3684588"/>
          <p14:tracePt t="45899" x="1741488" y="3684588"/>
          <p14:tracePt t="45929" x="1741488" y="3675063"/>
          <p14:tracePt t="45942" x="1741488" y="3665538"/>
          <p14:tracePt t="45949" x="1731963" y="3665538"/>
          <p14:tracePt t="45953" x="1722438" y="3657600"/>
          <p14:tracePt t="45960" x="1714500" y="3648075"/>
          <p14:tracePt t="45976" x="1704975" y="3638550"/>
          <p14:tracePt t="46091" x="1695450" y="3638550"/>
          <p14:tracePt t="46119" x="1685925" y="3638550"/>
          <p14:tracePt t="46126" x="1685925" y="3629025"/>
          <p14:tracePt t="46132" x="1677988" y="3629025"/>
          <p14:tracePt t="46137" x="1668463" y="3629025"/>
          <p14:tracePt t="46141" x="1658938" y="3621088"/>
          <p14:tracePt t="46147" x="1641475" y="3611563"/>
          <p14:tracePt t="46157" x="1631950" y="3602038"/>
          <p14:tracePt t="46161" x="1612900" y="3592513"/>
          <p14:tracePt t="46167" x="1604963" y="3584575"/>
          <p14:tracePt t="46174" x="1585913" y="3584575"/>
          <p14:tracePt t="46177" x="1585913" y="3575050"/>
          <p14:tracePt t="46182" x="1576388" y="3575050"/>
          <p14:tracePt t="46190" x="1568450" y="3575050"/>
          <p14:tracePt t="46470" x="1558925" y="3565525"/>
          <p14:tracePt t="46474" x="1549400" y="3565525"/>
          <p14:tracePt t="46478" x="1541463" y="3556000"/>
          <p14:tracePt t="46482" x="1531938" y="3548063"/>
          <p14:tracePt t="46492" x="1531938" y="3538538"/>
          <p14:tracePt t="46494" x="1531938" y="3529013"/>
          <p14:tracePt t="46506" x="1522413" y="3529013"/>
          <p14:tracePt t="46510" x="1512888" y="3529013"/>
          <p14:tracePt t="46512" x="1512888" y="3519488"/>
          <p14:tracePt t="46516" x="1504950" y="3519488"/>
          <p14:tracePt t="46584" x="1495425" y="3519488"/>
          <p14:tracePt t="53469" x="1495425" y="3529013"/>
          <p14:tracePt t="53471" x="1495425" y="3538538"/>
          <p14:tracePt t="53475" x="1495425" y="3548063"/>
          <p14:tracePt t="53478" x="1485900" y="3556000"/>
          <p14:tracePt t="53480" x="1476375" y="3565525"/>
          <p14:tracePt t="53488" x="1476375" y="3575050"/>
          <p14:tracePt t="53491" x="1476375" y="3584575"/>
          <p14:tracePt t="53496" x="1476375" y="3592513"/>
          <p14:tracePt t="53500" x="1476375" y="3602038"/>
          <p14:tracePt t="53505" x="1476375" y="3611563"/>
          <p14:tracePt t="53508" x="1468438" y="3621088"/>
          <p14:tracePt t="53518" x="1468438" y="3629025"/>
          <p14:tracePt t="53525" x="1468438" y="3648075"/>
          <p14:tracePt t="53527" x="1458913" y="3648075"/>
          <p14:tracePt t="53530" x="1449388" y="3657600"/>
          <p14:tracePt t="53532" x="1439863" y="3665538"/>
          <p14:tracePt t="53536" x="1439863" y="3675063"/>
          <p14:tracePt t="53541" x="1439863" y="3684588"/>
          <p14:tracePt t="53544" x="1439863" y="3694113"/>
          <p14:tracePt t="53546" x="1439863" y="3702050"/>
          <p14:tracePt t="53549" x="1431925" y="3711575"/>
          <p14:tracePt t="53556" x="1422400" y="3730625"/>
          <p14:tracePt t="53561" x="1422400" y="3738563"/>
          <p14:tracePt t="53566" x="1422400" y="3757613"/>
          <p14:tracePt t="53574" x="1422400" y="3775075"/>
          <p14:tracePt t="53579" x="1422400" y="3784600"/>
          <p14:tracePt t="53588" x="1412875" y="3803650"/>
          <p14:tracePt t="53591" x="1412875" y="3811588"/>
          <p14:tracePt t="53593" x="1412875" y="3821113"/>
          <p14:tracePt t="53595" x="1412875" y="3830638"/>
          <p14:tracePt t="53599" x="1403350" y="3840163"/>
          <p14:tracePt t="53603" x="1403350" y="3857625"/>
          <p14:tracePt t="53608" x="1403350" y="3867150"/>
          <p14:tracePt t="53611" x="1403350" y="3875088"/>
          <p14:tracePt t="53612" x="1395413" y="3875088"/>
          <p14:tracePt t="53614" x="1395413" y="3894138"/>
          <p14:tracePt t="53619" x="1385888" y="3903663"/>
          <p14:tracePt t="53623" x="1385888" y="3911600"/>
          <p14:tracePt t="53626" x="1385888" y="3921125"/>
          <p14:tracePt t="53628" x="1385888" y="3930650"/>
          <p14:tracePt t="53631" x="1366838" y="3940175"/>
          <p14:tracePt t="53632" x="1366838" y="3948113"/>
          <p14:tracePt t="53638" x="1366838" y="3957638"/>
          <p14:tracePt t="53641" x="1366838" y="3967163"/>
          <p14:tracePt t="53643" x="1366838" y="3976688"/>
          <p14:tracePt t="53648" x="1366838" y="3984625"/>
          <p14:tracePt t="53653" x="1366838" y="3994150"/>
          <p14:tracePt t="53658" x="1358900" y="4013200"/>
          <p14:tracePt t="53661" x="1358900" y="4021138"/>
          <p14:tracePt t="53664" x="1358900" y="4030663"/>
          <p14:tracePt t="53674" x="1358900" y="4040188"/>
          <p14:tracePt t="53676" x="1358900" y="4049713"/>
          <p14:tracePt t="53678" x="1358900" y="4057650"/>
          <p14:tracePt t="53682" x="1349375" y="4067175"/>
          <p14:tracePt t="53686" x="1349375" y="4076700"/>
          <p14:tracePt t="53690" x="1339850" y="4076700"/>
          <p14:tracePt t="53692" x="1339850" y="4086225"/>
          <p14:tracePt t="53694" x="1330325" y="4094163"/>
          <p14:tracePt t="53697" x="1330325" y="4103688"/>
          <p14:tracePt t="53699" x="1330325" y="4113213"/>
          <p14:tracePt t="53701" x="1322388" y="4122738"/>
          <p14:tracePt t="53705" x="1312863" y="4130675"/>
          <p14:tracePt t="53712" x="1285875" y="4159250"/>
          <p14:tracePt t="53722" x="1285875" y="4176713"/>
          <p14:tracePt t="53725" x="1285875" y="4186238"/>
          <p14:tracePt t="53730" x="1266825" y="4203700"/>
          <p14:tracePt t="53738" x="1266825" y="4213225"/>
          <p14:tracePt t="53747" x="1266825" y="4222750"/>
          <p14:tracePt t="53755" x="1266825" y="4232275"/>
          <p14:tracePt t="53761" x="1266825" y="4240213"/>
          <p14:tracePt t="53781" x="1258888" y="4240213"/>
          <p14:tracePt t="53785" x="1249363" y="4249738"/>
          <p14:tracePt t="53789" x="1249363" y="4259263"/>
          <p14:tracePt t="53796" x="1249363" y="4268788"/>
          <p14:tracePt t="53802" x="1239838" y="4276725"/>
          <p14:tracePt t="53808" x="1230313" y="4286250"/>
          <p14:tracePt t="53811" x="1222375" y="4295775"/>
          <p14:tracePt t="53812" x="1212850" y="4295775"/>
          <p14:tracePt t="53823" x="1212850" y="4303713"/>
          <p14:tracePt t="53825" x="1203325" y="4313238"/>
          <p14:tracePt t="53829" x="1193800" y="4322763"/>
          <p14:tracePt t="53835" x="1193800" y="4332288"/>
          <p14:tracePt t="53838" x="1185863" y="4340225"/>
          <p14:tracePt t="53841" x="1176338" y="4340225"/>
          <p14:tracePt t="53844" x="1176338" y="4349750"/>
          <p14:tracePt t="53849" x="1176338" y="4359275"/>
          <p14:tracePt t="53850" x="1176338" y="4368800"/>
          <p14:tracePt t="53858" x="1176338" y="4386263"/>
          <p14:tracePt t="53866" x="1176338" y="4395788"/>
          <p14:tracePt t="53872" x="1176338" y="4405313"/>
          <p14:tracePt t="53876" x="1166813" y="4405313"/>
          <p14:tracePt t="53889" x="1166813" y="4413250"/>
          <p14:tracePt t="53896" x="1166813" y="4422775"/>
          <p14:tracePt t="53902" x="1166813" y="4432300"/>
          <p14:tracePt t="53907" x="1166813" y="4441825"/>
          <p14:tracePt t="53912" x="1166813" y="4449763"/>
          <p14:tracePt t="53923" x="1157288" y="4459288"/>
          <p14:tracePt t="53929" x="1157288" y="4468813"/>
          <p14:tracePt t="53934" x="1157288" y="4478338"/>
          <p14:tracePt t="53948" x="1149350" y="4495800"/>
          <p14:tracePt t="53951" x="1149350" y="4505325"/>
          <p14:tracePt t="53958" x="1149350" y="4514850"/>
          <p14:tracePt t="53975" x="1149350" y="4522788"/>
          <p14:tracePt t="53994" x="1149350" y="4532313"/>
          <p14:tracePt t="54005" x="1139825" y="4532313"/>
          <p14:tracePt t="54011" x="1139825" y="4541838"/>
          <p14:tracePt t="54040" x="1139825" y="4551363"/>
          <p14:tracePt t="61708" x="1149350" y="4551363"/>
          <p14:tracePt t="61717" x="1157288" y="4551363"/>
          <p14:tracePt t="61720" x="1157288" y="4559300"/>
          <p14:tracePt t="61730" x="1166813" y="4559300"/>
          <p14:tracePt t="61738" x="1176338" y="4559300"/>
          <p14:tracePt t="61751" x="1185863" y="4559300"/>
          <p14:tracePt t="61759" x="1193800" y="4559300"/>
          <p14:tracePt t="61771" x="1203325" y="4559300"/>
          <p14:tracePt t="61811" x="1212850" y="4559300"/>
          <p14:tracePt t="61818" x="1212850" y="4568825"/>
          <p14:tracePt t="61820" x="1222375" y="4568825"/>
          <p14:tracePt t="61831" x="1230313" y="4568825"/>
          <p14:tracePt t="61839" x="1239838" y="4568825"/>
          <p14:tracePt t="61844" x="1249363" y="4568825"/>
          <p14:tracePt t="61866" x="1258888" y="4568825"/>
          <p14:tracePt t="61893" x="1266825" y="4568825"/>
          <p14:tracePt t="61937" x="1276350" y="4568825"/>
          <p14:tracePt t="61950" x="1303338" y="4578350"/>
          <p14:tracePt t="61954" x="1312863" y="4578350"/>
          <p14:tracePt t="61962" x="1322388" y="4578350"/>
          <p14:tracePt t="61964" x="1330325" y="4578350"/>
          <p14:tracePt t="61968" x="1339850" y="4587875"/>
          <p14:tracePt t="61974" x="1349375" y="4587875"/>
          <p14:tracePt t="61976" x="1358900" y="4587875"/>
          <p14:tracePt t="61980" x="1366838" y="4587875"/>
          <p14:tracePt t="61985" x="1376363" y="4587875"/>
          <p14:tracePt t="61992" x="1376363" y="4595813"/>
          <p14:tracePt t="61996" x="1395413" y="4595813"/>
          <p14:tracePt t="62007" x="1403350" y="4605338"/>
          <p14:tracePt t="62009" x="1412875" y="4605338"/>
          <p14:tracePt t="62014" x="1422400" y="4605338"/>
          <p14:tracePt t="62035" x="1431925" y="4605338"/>
          <p14:tracePt t="62040" x="1431925" y="4614863"/>
          <p14:tracePt t="62081" x="1439863" y="4614863"/>
          <p14:tracePt t="62115" x="1449388" y="4614863"/>
          <p14:tracePt t="62121" x="1458913" y="4614863"/>
          <p14:tracePt t="62130" x="1468438" y="4614863"/>
          <p14:tracePt t="62138" x="1468438" y="4624388"/>
          <p14:tracePt t="62142" x="1476375" y="4624388"/>
          <p14:tracePt t="62159" x="1485900" y="4624388"/>
          <p14:tracePt t="62165" x="1495425" y="4624388"/>
          <p14:tracePt t="62177" x="1504950" y="4624388"/>
          <p14:tracePt t="62189" x="1512888" y="4624388"/>
          <p14:tracePt t="62194" x="1522413" y="4624388"/>
          <p14:tracePt t="62216" x="1531938" y="4624388"/>
          <p14:tracePt t="62241" x="1531938" y="4632325"/>
          <p14:tracePt t="62263" x="1541463" y="4632325"/>
          <p14:tracePt t="62296" x="1549400" y="4632325"/>
          <p14:tracePt t="62328" x="1558925" y="4632325"/>
          <p14:tracePt t="62333" x="1568450" y="4632325"/>
          <p14:tracePt t="62342" x="1576388" y="4632325"/>
          <p14:tracePt t="62479" x="1585913" y="4632325"/>
          <p14:tracePt t="62513" x="1595438" y="4632325"/>
          <p14:tracePt t="62517" x="1604963" y="4641850"/>
          <p14:tracePt t="62522" x="1612900" y="4651375"/>
          <p14:tracePt t="62524" x="1622425" y="4651375"/>
          <p14:tracePt t="62527" x="1641475" y="4651375"/>
          <p14:tracePt t="62531" x="1641475" y="4660900"/>
          <p14:tracePt t="62536" x="1658938" y="4668838"/>
          <p14:tracePt t="62541" x="1685925" y="4668838"/>
          <p14:tracePt t="62543" x="1695450" y="4668838"/>
          <p14:tracePt t="62546" x="1704975" y="4668838"/>
          <p14:tracePt t="62548" x="1714500" y="4678363"/>
          <p14:tracePt t="62555" x="1722438" y="4678363"/>
          <p14:tracePt t="62558" x="1741488" y="4678363"/>
          <p14:tracePt t="62560" x="1741488" y="4687888"/>
          <p14:tracePt t="62565" x="1758950" y="4697413"/>
          <p14:tracePt t="62567" x="1768475" y="4697413"/>
          <p14:tracePt t="62574" x="1778000" y="4697413"/>
          <p14:tracePt t="62581" x="1787525" y="4697413"/>
          <p14:tracePt t="62592" x="1787525" y="4705350"/>
          <p14:tracePt t="62598" x="1795463" y="4705350"/>
          <p14:tracePt t="62615" x="1804988" y="4705350"/>
          <p14:tracePt t="62640" x="1814513" y="4714875"/>
          <p14:tracePt t="62657" x="1831975" y="4714875"/>
          <p14:tracePt t="62669" x="1831975" y="4724400"/>
          <p14:tracePt t="62689" x="1841500" y="4724400"/>
          <p14:tracePt t="63313" x="1831975" y="4724400"/>
          <p14:tracePt t="63320" x="1814513" y="4724400"/>
          <p14:tracePt t="63323" x="1804988" y="4724400"/>
          <p14:tracePt t="63328" x="1795463" y="4724400"/>
          <p14:tracePt t="63331" x="1787525" y="4724400"/>
          <p14:tracePt t="63338" x="1768475" y="4724400"/>
          <p14:tracePt t="63341" x="1758950" y="4724400"/>
          <p14:tracePt t="63344" x="1751013" y="4724400"/>
          <p14:tracePt t="63350" x="1731963" y="4724400"/>
          <p14:tracePt t="63358" x="1714500" y="4724400"/>
          <p14:tracePt t="63363" x="1704975" y="4724400"/>
          <p14:tracePt t="63372" x="1685925" y="4724400"/>
          <p14:tracePt t="63374" x="1677988" y="4724400"/>
          <p14:tracePt t="63376" x="1668463" y="4724400"/>
          <p14:tracePt t="63380" x="1658938" y="4724400"/>
          <p14:tracePt t="63382" x="1649413" y="4724400"/>
          <p14:tracePt t="63389" x="1622425" y="4724400"/>
          <p14:tracePt t="63393" x="1612900" y="4724400"/>
          <p14:tracePt t="63395" x="1604963" y="4724400"/>
          <p14:tracePt t="63398" x="1595438" y="4724400"/>
          <p14:tracePt t="63405" x="1576388" y="4724400"/>
          <p14:tracePt t="63407" x="1568450" y="4724400"/>
          <p14:tracePt t="63409" x="1558925" y="4724400"/>
          <p14:tracePt t="63413" x="1541463" y="4724400"/>
          <p14:tracePt t="63417" x="1531938" y="4724400"/>
          <p14:tracePt t="63422" x="1512888" y="4724400"/>
          <p14:tracePt t="63424" x="1504950" y="4724400"/>
          <p14:tracePt t="63429" x="1495425" y="4724400"/>
          <p14:tracePt t="63432" x="1485900" y="4724400"/>
          <p14:tracePt t="63439" x="1476375" y="4724400"/>
          <p14:tracePt t="63445" x="1468438" y="4724400"/>
          <p14:tracePt t="63449" x="1458913" y="4714875"/>
          <p14:tracePt t="63458" x="1449388" y="4714875"/>
          <p14:tracePt t="63473" x="1439863" y="4714875"/>
          <p14:tracePt t="63761" x="1431925" y="4714875"/>
          <p14:tracePt t="63766" x="1431925" y="4705350"/>
          <p14:tracePt t="63771" x="1422400" y="4705350"/>
          <p14:tracePt t="63775" x="1395413" y="4705350"/>
          <p14:tracePt t="63781" x="1385888" y="4697413"/>
          <p14:tracePt t="63783" x="1376363" y="4697413"/>
          <p14:tracePt t="63788" x="1366838" y="4697413"/>
          <p14:tracePt t="63791" x="1349375" y="4697413"/>
          <p14:tracePt t="63793" x="1339850" y="4697413"/>
          <p14:tracePt t="63799" x="1322388" y="4697413"/>
          <p14:tracePt t="63804" x="1322388" y="4687888"/>
          <p14:tracePt t="63808" x="1303338" y="4687888"/>
          <p14:tracePt t="63813" x="1285875" y="4687888"/>
          <p14:tracePt t="63822" x="1258888" y="4687888"/>
          <p14:tracePt t="63825" x="1249363" y="4687888"/>
          <p14:tracePt t="63827" x="1230313" y="4687888"/>
          <p14:tracePt t="63834" x="1222375" y="4687888"/>
          <p14:tracePt t="63838" x="1212850" y="4687888"/>
          <p14:tracePt t="63842" x="1193800" y="4687888"/>
          <p14:tracePt t="63846" x="1185863" y="4687888"/>
          <p14:tracePt t="63849" x="1166813" y="4687888"/>
          <p14:tracePt t="63855" x="1166813" y="4678363"/>
          <p14:tracePt t="63858" x="1149350" y="4678363"/>
          <p14:tracePt t="63863" x="1130300" y="4678363"/>
          <p14:tracePt t="63876" x="1112838" y="4668838"/>
          <p14:tracePt t="63896" x="1103313" y="4668838"/>
          <p14:tracePt t="63905" x="1093788" y="4668838"/>
          <p14:tracePt t="63908" x="1084263" y="4668838"/>
          <p14:tracePt t="63909" x="1076325" y="4668838"/>
          <p14:tracePt t="63913" x="1057275" y="4668838"/>
          <p14:tracePt t="63922" x="1039813" y="4668838"/>
          <p14:tracePt t="63924" x="1030288" y="4668838"/>
          <p14:tracePt t="63926" x="1020763" y="4668838"/>
          <p14:tracePt t="63934" x="1011238" y="4668838"/>
          <p14:tracePt t="63938" x="1003300" y="4668838"/>
          <p14:tracePt t="63943" x="974725" y="4678363"/>
          <p14:tracePt t="63949" x="957263" y="4678363"/>
          <p14:tracePt t="63965" x="920750" y="4705350"/>
          <p14:tracePt t="63967" x="903288" y="4705350"/>
          <p14:tracePt t="63979" x="893763" y="4705350"/>
          <p14:tracePt t="63982" x="884238" y="4714875"/>
          <p14:tracePt t="63987" x="874713" y="4714875"/>
          <p14:tracePt t="63990" x="866775" y="4724400"/>
          <p14:tracePt t="63994" x="866775" y="4732338"/>
          <p14:tracePt t="64001" x="866775" y="4741863"/>
          <p14:tracePt t="64005" x="866775" y="4751388"/>
          <p14:tracePt t="64008" x="866775" y="4760913"/>
          <p14:tracePt t="64010" x="857250" y="4768850"/>
          <p14:tracePt t="64014" x="847725" y="4778375"/>
          <p14:tracePt t="64016" x="838200" y="4787900"/>
          <p14:tracePt t="64022" x="830263" y="4814888"/>
          <p14:tracePt t="64024" x="820738" y="4814888"/>
          <p14:tracePt t="64028" x="801688" y="4851400"/>
          <p14:tracePt t="64032" x="801688" y="4860925"/>
          <p14:tracePt t="64034" x="784225" y="4870450"/>
          <p14:tracePt t="64039" x="774700" y="4897438"/>
          <p14:tracePt t="64043" x="757238" y="4914900"/>
          <p14:tracePt t="64046" x="757238" y="4943475"/>
          <p14:tracePt t="64048" x="757238" y="4951413"/>
          <p14:tracePt t="64051" x="738188" y="4960938"/>
          <p14:tracePt t="64056" x="720725" y="4987925"/>
          <p14:tracePt t="64059" x="701675" y="5024438"/>
          <p14:tracePt t="64062" x="692150" y="5043488"/>
          <p14:tracePt t="64067" x="674688" y="5060950"/>
          <p14:tracePt t="64072" x="674688" y="5080000"/>
          <p14:tracePt t="64074" x="665163" y="5097463"/>
          <p14:tracePt t="64078" x="665163" y="5106988"/>
          <p14:tracePt t="64081" x="647700" y="5116513"/>
          <p14:tracePt t="64083" x="647700" y="5126038"/>
          <p14:tracePt t="64088" x="647700" y="5143500"/>
          <p14:tracePt t="64091" x="647700" y="5153025"/>
          <p14:tracePt t="64093" x="647700" y="5160963"/>
          <p14:tracePt t="64096" x="638175" y="5180013"/>
          <p14:tracePt t="64101" x="638175" y="5189538"/>
          <p14:tracePt t="64106" x="638175" y="5207000"/>
          <p14:tracePt t="64108" x="638175" y="5216525"/>
          <p14:tracePt t="64112" x="638175" y="5226050"/>
          <p14:tracePt t="64113" x="638175" y="5233988"/>
          <p14:tracePt t="64115" x="628650" y="5233988"/>
          <p14:tracePt t="64121" x="611188" y="5253038"/>
          <p14:tracePt t="64127" x="611188" y="5262563"/>
          <p14:tracePt t="64131" x="592138" y="5270500"/>
          <p14:tracePt t="64138" x="592138" y="5289550"/>
          <p14:tracePt t="64143" x="592138" y="5307013"/>
          <p14:tracePt t="64156" x="592138" y="5316538"/>
          <p14:tracePt t="64159" x="592138" y="5326063"/>
          <p14:tracePt t="64160" x="592138" y="5335588"/>
          <p14:tracePt t="64162" x="592138" y="5343525"/>
          <p14:tracePt t="64165" x="592138" y="5353050"/>
          <p14:tracePt t="64171" x="592138" y="5362575"/>
          <p14:tracePt t="64174" x="601663" y="5362575"/>
          <p14:tracePt t="64177" x="601663" y="5372100"/>
          <p14:tracePt t="64185" x="601663" y="5380038"/>
          <p14:tracePt t="64190" x="620713" y="5399088"/>
          <p14:tracePt t="64197" x="620713" y="5408613"/>
          <p14:tracePt t="64205" x="620713" y="5426075"/>
          <p14:tracePt t="64208" x="638175" y="5426075"/>
          <p14:tracePt t="64216" x="647700" y="5426075"/>
          <p14:tracePt t="64221" x="647700" y="5435600"/>
          <p14:tracePt t="64226" x="647700" y="5445125"/>
          <p14:tracePt t="64233" x="655638" y="5445125"/>
          <p14:tracePt t="64238" x="655638" y="5453063"/>
          <p14:tracePt t="64246" x="665163" y="5453063"/>
          <p14:tracePt t="64272" x="674688" y="5453063"/>
          <p14:tracePt t="64275" x="674688" y="5462588"/>
          <p14:tracePt t="64279" x="684213" y="5472113"/>
          <p14:tracePt t="64282" x="692150" y="5472113"/>
          <p14:tracePt t="64291" x="701675" y="5472113"/>
          <p14:tracePt t="64314" x="711200" y="5472113"/>
          <p14:tracePt t="64342" x="720725" y="5472113"/>
          <p14:tracePt t="64346" x="728663" y="5472113"/>
          <p14:tracePt t="64355" x="747713" y="5472113"/>
          <p14:tracePt t="64379" x="757238" y="5472113"/>
          <p14:tracePt t="64388" x="765175" y="5472113"/>
          <p14:tracePt t="64392" x="774700" y="5472113"/>
          <p14:tracePt t="64402" x="784225" y="5472113"/>
          <p14:tracePt t="64408" x="793750" y="5472113"/>
          <p14:tracePt t="64410" x="801688" y="5462588"/>
          <p14:tracePt t="64415" x="811213" y="5462588"/>
          <p14:tracePt t="64421" x="820738" y="5462588"/>
          <p14:tracePt t="64425" x="830263" y="5462588"/>
          <p14:tracePt t="64428" x="830263" y="5453063"/>
          <p14:tracePt t="64439" x="838200" y="5453063"/>
          <p14:tracePt t="64442" x="847725" y="5453063"/>
          <p14:tracePt t="64447" x="857250" y="5445125"/>
          <p14:tracePt t="64455" x="866775" y="5445125"/>
          <p14:tracePt t="64459" x="874713" y="5445125"/>
          <p14:tracePt t="64475" x="884238" y="5445125"/>
          <p14:tracePt t="64480" x="893763" y="5445125"/>
          <p14:tracePt t="64488" x="903288" y="5445125"/>
          <p14:tracePt t="64543" x="911225" y="5445125"/>
          <p14:tracePt t="64556" x="920750" y="5445125"/>
          <p14:tracePt t="64560" x="930275" y="5445125"/>
          <p14:tracePt t="64570" x="939800" y="5445125"/>
          <p14:tracePt t="64577" x="947738" y="5445125"/>
          <p14:tracePt t="64589" x="957263" y="5445125"/>
          <p14:tracePt t="64651" x="966788" y="5445125"/>
          <p14:tracePt t="73608" x="966788" y="5435600"/>
          <p14:tracePt t="73653" x="966788" y="5426075"/>
          <p14:tracePt t="74049" x="974725" y="5426075"/>
          <p14:tracePt t="74132" x="974725" y="5416550"/>
          <p14:tracePt t="74141" x="974725" y="5408613"/>
          <p14:tracePt t="74157" x="974725" y="5399088"/>
          <p14:tracePt t="74170" x="984250" y="5399088"/>
          <p14:tracePt t="74174" x="984250" y="5389563"/>
          <p14:tracePt t="77023" x="984250" y="5399088"/>
          <p14:tracePt t="77026" x="984250" y="5408613"/>
          <p14:tracePt t="77032" x="984250" y="5426075"/>
          <p14:tracePt t="77034" x="984250" y="5435600"/>
          <p14:tracePt t="77044" x="974725" y="5445125"/>
          <p14:tracePt t="77047" x="966788" y="5462588"/>
          <p14:tracePt t="77056" x="957263" y="5481638"/>
          <p14:tracePt t="77059" x="947738" y="5489575"/>
          <p14:tracePt t="77066" x="947738" y="5499100"/>
          <p14:tracePt t="77072" x="930275" y="5508625"/>
          <p14:tracePt t="77074" x="930275" y="5518150"/>
          <p14:tracePt t="77079" x="930275" y="5526088"/>
          <p14:tracePt t="77081" x="930275" y="5535613"/>
          <p14:tracePt t="77088" x="911225" y="5545138"/>
          <p14:tracePt t="77106" x="911225" y="5554663"/>
          <p14:tracePt t="77166" x="911225" y="5562600"/>
          <p14:tracePt t="77172" x="911225" y="5572125"/>
          <p14:tracePt t="77180" x="903288" y="5581650"/>
          <p14:tracePt t="77185" x="903288" y="5589588"/>
          <p14:tracePt t="77197" x="903288" y="5599113"/>
          <p14:tracePt t="77205" x="903288" y="5608638"/>
          <p14:tracePt t="77220" x="903288" y="5618163"/>
          <p14:tracePt t="77227" x="903288" y="5626100"/>
          <p14:tracePt t="77237" x="903288" y="5635625"/>
          <p14:tracePt t="77252" x="903288" y="5645150"/>
          <p14:tracePt t="77540" x="903288" y="5654675"/>
          <p14:tracePt t="77546" x="903288" y="5662613"/>
          <p14:tracePt t="77586" x="903288" y="5672138"/>
          <p14:tracePt t="77679" x="911225" y="5672138"/>
          <p14:tracePt t="77779" x="911225" y="5681663"/>
          <p14:tracePt t="77956" x="920750" y="5691188"/>
          <p14:tracePt t="77960" x="930275" y="5699125"/>
          <p14:tracePt t="77968" x="930275" y="5708650"/>
          <p14:tracePt t="77972" x="939800" y="5708650"/>
          <p14:tracePt t="77974" x="939800" y="5718175"/>
          <p14:tracePt t="78594" x="930275" y="5718175"/>
          <p14:tracePt t="78597" x="920750" y="5718175"/>
          <p14:tracePt t="78602" x="911225" y="5718175"/>
          <p14:tracePt t="78605" x="893763" y="5699125"/>
          <p14:tracePt t="78609" x="884238" y="5691188"/>
          <p14:tracePt t="78611" x="866775" y="5691188"/>
          <p14:tracePt t="78613" x="857250" y="5681663"/>
          <p14:tracePt t="78616" x="857250" y="5672138"/>
          <p14:tracePt t="78621" x="838200" y="5662613"/>
          <p14:tracePt t="78622" x="830263" y="5662613"/>
          <p14:tracePt t="78625" x="830263" y="5654675"/>
          <p14:tracePt t="78627" x="820738" y="5645150"/>
          <p14:tracePt t="78628" x="811213" y="5645150"/>
          <p14:tracePt t="78631" x="811213" y="5635625"/>
          <p14:tracePt t="78633" x="801688" y="5635625"/>
          <p14:tracePt t="78637" x="801688" y="5626100"/>
          <p14:tracePt t="78639" x="793750" y="5626100"/>
          <p14:tracePt t="78642" x="784225" y="5618163"/>
          <p14:tracePt t="78648" x="774700" y="5618163"/>
          <p14:tracePt t="78652" x="765175" y="5608638"/>
          <p14:tracePt t="78655" x="747713" y="5599113"/>
          <p14:tracePt t="78659" x="747713" y="5589588"/>
          <p14:tracePt t="78663" x="738188" y="5581650"/>
          <p14:tracePt t="78669" x="720725" y="5562600"/>
          <p14:tracePt t="78672" x="701675" y="5562600"/>
          <p14:tracePt t="78675" x="701675" y="5554663"/>
          <p14:tracePt t="78677" x="684213" y="5554663"/>
          <p14:tracePt t="78680" x="674688" y="5554663"/>
          <p14:tracePt t="78682" x="674688" y="5545138"/>
          <p14:tracePt t="78687" x="665163" y="5535613"/>
          <p14:tracePt t="78689" x="655638" y="5518150"/>
          <p14:tracePt t="78695" x="655638" y="5499100"/>
          <p14:tracePt t="78698" x="628650" y="5499100"/>
          <p14:tracePt t="78703" x="620713" y="5499100"/>
          <p14:tracePt t="78705" x="620713" y="5489575"/>
          <p14:tracePt t="78714" x="611188" y="5481638"/>
          <p14:tracePt t="78720" x="611188" y="5472113"/>
          <p14:tracePt t="78722" x="601663" y="5472113"/>
          <p14:tracePt t="78725" x="592138" y="5472113"/>
          <p14:tracePt t="78728" x="592138" y="5462588"/>
          <p14:tracePt t="78736" x="592138" y="5453063"/>
          <p14:tracePt t="78754" x="584200" y="5453063"/>
          <p14:tracePt t="78796" x="584200" y="5445125"/>
          <p14:tracePt t="79022" x="565150" y="5445125"/>
          <p14:tracePt t="79026" x="555625" y="5445125"/>
          <p14:tracePt t="79029" x="528638" y="5426075"/>
          <p14:tracePt t="79032" x="519113" y="5426075"/>
          <p14:tracePt t="79036" x="492125" y="5416550"/>
          <p14:tracePt t="79038" x="492125" y="5408613"/>
          <p14:tracePt t="79042" x="474663" y="5408613"/>
          <p14:tracePt t="79045" x="465138" y="5399088"/>
          <p14:tracePt t="79048" x="446088" y="5389563"/>
          <p14:tracePt t="79054" x="438150" y="5380038"/>
          <p14:tracePt t="79056" x="428625" y="5380038"/>
          <p14:tracePt t="79060" x="419100" y="5380038"/>
          <p14:tracePt t="79077" x="409575" y="5380038"/>
          <p14:tracePt t="79174" x="409575" y="5372100"/>
          <p14:tracePt t="79981" x="401638" y="5372100"/>
          <p14:tracePt t="79985" x="392113" y="5372100"/>
          <p14:tracePt t="79987" x="373063" y="5343525"/>
          <p14:tracePt t="79991" x="355600" y="5307013"/>
          <p14:tracePt t="79994" x="336550" y="5270500"/>
          <p14:tracePt t="79997" x="319088" y="5233988"/>
          <p14:tracePt t="80000" x="319088" y="5226050"/>
          <p14:tracePt t="80003" x="301625" y="5170488"/>
          <p14:tracePt t="80006" x="292100" y="5116513"/>
          <p14:tracePt t="80009" x="273050" y="5080000"/>
          <p14:tracePt t="80011" x="265113" y="5060950"/>
          <p14:tracePt t="80015" x="236538" y="4997450"/>
          <p14:tracePt t="80018" x="209550" y="4970463"/>
          <p14:tracePt t="80021" x="173038" y="4897438"/>
          <p14:tracePt t="80027" x="119063" y="4787900"/>
          <p14:tracePt t="80029" x="82550" y="4714875"/>
          <p14:tracePt t="80032" x="36513" y="46418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A3E1E502-3E9D-494A-A6D9-C6467FFE5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 (Cont.)</a:t>
            </a:r>
          </a:p>
        </p:txBody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B3CCAC2C-F516-42ED-A047-876AE173F0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2258" y="1198753"/>
            <a:ext cx="7670306" cy="307246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Required data may be buffer resident already, avoiding disk I/O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hard to take into account for cost estimation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Several algorithms can reduce disk IO by using extra buffer space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Amount of real memory available to buffer depends on other concurrent queries and OS processes, known only during execution</a:t>
            </a:r>
          </a:p>
          <a:p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Worst case</a:t>
            </a:r>
            <a:r>
              <a:rPr lang="en-US" altLang="en-US" dirty="0">
                <a:ea typeface="MS PGothic" panose="020B0600070205080204" pitchFamily="34" charset="-128"/>
              </a:rPr>
              <a:t> estimates assume that </a:t>
            </a:r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</a:rPr>
              <a:t>no data is initially in buffer</a:t>
            </a:r>
            <a:r>
              <a:rPr lang="en-US" altLang="en-US" dirty="0">
                <a:ea typeface="MS PGothic" panose="020B0600070205080204" pitchFamily="34" charset="-128"/>
              </a:rPr>
              <a:t> and only the minimum amount of memory needed for the operation is available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more optimistic estimates are used in practice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1C7E8465-7D74-4026-8061-8C1BB4806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201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9130" x="319088" y="3529013"/>
          <p14:tracePt t="119136" x="282575" y="3446463"/>
          <p14:tracePt t="119138" x="273050" y="3419475"/>
          <p14:tracePt t="119140" x="265113" y="3411538"/>
          <p14:tracePt t="119142" x="246063" y="3392488"/>
          <p14:tracePt t="119143" x="236538" y="3382963"/>
          <p14:tracePt t="119146" x="228600" y="3346450"/>
          <p14:tracePt t="119148" x="200025" y="3309938"/>
          <p14:tracePt t="119150" x="200025" y="3273425"/>
          <p14:tracePt t="119152" x="182563" y="3246438"/>
          <p14:tracePt t="119154" x="163513" y="3200400"/>
          <p14:tracePt t="119157" x="136525" y="3163888"/>
          <p14:tracePt t="119159" x="119063" y="3146425"/>
          <p14:tracePt t="119160" x="100013" y="3109913"/>
          <p14:tracePt t="119162" x="100013" y="3100388"/>
          <p14:tracePt t="119163" x="63500" y="3073400"/>
          <p14:tracePt t="119165" x="53975" y="3054350"/>
          <p14:tracePt t="119167" x="53975" y="3036888"/>
          <p14:tracePt t="119169" x="36513" y="3009900"/>
          <p14:tracePt t="119171" x="9525" y="2982913"/>
        </p14:tracePtLst>
      </p14:laserTraceLst>
    </p:ext>
  </p:extLst>
</p:sld>
</file>

<file path=ppt/theme/theme1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19CD6884C386945934B4FC8285EA54B" ma:contentTypeVersion="2" ma:contentTypeDescription="建立新的文件。" ma:contentTypeScope="" ma:versionID="fe28463b4ea0b603c854e694d2fc3dcf">
  <xsd:schema xmlns:xsd="http://www.w3.org/2001/XMLSchema" xmlns:xs="http://www.w3.org/2001/XMLSchema" xmlns:p="http://schemas.microsoft.com/office/2006/metadata/properties" xmlns:ns2="4d857b11-ebfc-4ac5-b009-3578b95861e6" targetNamespace="http://schemas.microsoft.com/office/2006/metadata/properties" ma:root="true" ma:fieldsID="c970cb102f09bcda8ae102e88d32043b" ns2:_="">
    <xsd:import namespace="4d857b11-ebfc-4ac5-b009-3578b95861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857b11-ebfc-4ac5-b009-3578b95861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DA8834-921C-491F-AF21-1D4E692040F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d857b11-ebfc-4ac5-b009-3578b95861e6"/>
  </ds:schemaRefs>
</ds:datastoreItem>
</file>

<file path=customXml/itemProps2.xml><?xml version="1.0" encoding="utf-8"?>
<ds:datastoreItem xmlns:ds="http://schemas.openxmlformats.org/officeDocument/2006/customXml" ds:itemID="{0C821283-A7BE-4D3F-974C-CA0A947309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DE1192-1B39-4285-A8F3-585487133198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db</Template>
  <TotalTime>75466</TotalTime>
  <Words>6851</Words>
  <Application>Microsoft Office PowerPoint</Application>
  <PresentationFormat>如螢幕大小 (4:3)</PresentationFormat>
  <Paragraphs>644</Paragraphs>
  <Slides>63</Slides>
  <Notes>54</Notes>
  <HiddenSlides>4</HiddenSlides>
  <MMClips>20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4" baseType="lpstr">
      <vt:lpstr>db</vt:lpstr>
      <vt:lpstr>Chapter 15: Query Processing</vt:lpstr>
      <vt:lpstr>Chapter 15: Query Processing</vt:lpstr>
      <vt:lpstr>Basic Steps in Query Processing</vt:lpstr>
      <vt:lpstr>Basic Steps in Query Processing (Cont.)</vt:lpstr>
      <vt:lpstr>Basic Steps in Query Processing: Optimization</vt:lpstr>
      <vt:lpstr>Basic Steps: Optimization (Cont.)</vt:lpstr>
      <vt:lpstr>Measures of Query Cost</vt:lpstr>
      <vt:lpstr>Measures of Query Cost</vt:lpstr>
      <vt:lpstr>Measures of Query Cost (Cont.)</vt:lpstr>
      <vt:lpstr>Selection Operation</vt:lpstr>
      <vt:lpstr>Selections Using Indices</vt:lpstr>
      <vt:lpstr>Selections Using Indices</vt:lpstr>
      <vt:lpstr>Selections Involving Comparisons</vt:lpstr>
      <vt:lpstr>Implementation of Complex Selections</vt:lpstr>
      <vt:lpstr>Algorithms for Complex Selections</vt:lpstr>
      <vt:lpstr>Bitmap Index Scan</vt:lpstr>
      <vt:lpstr>Sorting</vt:lpstr>
      <vt:lpstr>Example: External Sorting Using Sort-Merge</vt:lpstr>
      <vt:lpstr>External Sort-Merge</vt:lpstr>
      <vt:lpstr>External Sort-Merge (Cont.)</vt:lpstr>
      <vt:lpstr>External Sort-Merge (Cont.)</vt:lpstr>
      <vt:lpstr>External Merge Sort (Cont.)</vt:lpstr>
      <vt:lpstr>External Merge Sort (Cont.)</vt:lpstr>
      <vt:lpstr>Join Operation</vt:lpstr>
      <vt:lpstr>Nested-Loop Join</vt:lpstr>
      <vt:lpstr>Nested-Loop Join (Cont.)</vt:lpstr>
      <vt:lpstr>Block Nested-Loop Join</vt:lpstr>
      <vt:lpstr>Block Nested-Loop Join (Cont.)</vt:lpstr>
      <vt:lpstr>Indexed Nested-Loop Join</vt:lpstr>
      <vt:lpstr>Example of Nested-Loop Join Costs</vt:lpstr>
      <vt:lpstr>Merge-Join</vt:lpstr>
      <vt:lpstr>Merge-Join (Cont.)</vt:lpstr>
      <vt:lpstr>Hash-Join</vt:lpstr>
      <vt:lpstr>Hash-Join (Cont.)</vt:lpstr>
      <vt:lpstr>Hash-Join (Cont.)</vt:lpstr>
      <vt:lpstr>Hash-Join Algorithm</vt:lpstr>
      <vt:lpstr>Hash-Join algorithm (Cont.)</vt:lpstr>
      <vt:lpstr>Handling of Overflows</vt:lpstr>
      <vt:lpstr>Cost of Hash-Join</vt:lpstr>
      <vt:lpstr>Example of Cost of Hash-Join</vt:lpstr>
      <vt:lpstr>Hybrid Hash–Join</vt:lpstr>
      <vt:lpstr>Complex Joins</vt:lpstr>
      <vt:lpstr>Joins over Spatial Data</vt:lpstr>
      <vt:lpstr>Other Operations</vt:lpstr>
      <vt:lpstr>Other Operations: Aggregation</vt:lpstr>
      <vt:lpstr>Other Operations: Set Operations</vt:lpstr>
      <vt:lpstr>Other Operations: Set Operations</vt:lpstr>
      <vt:lpstr>Answering Keyword Queries</vt:lpstr>
      <vt:lpstr>Other Operations: Outer Join</vt:lpstr>
      <vt:lpstr>Other Operations: Outer Join</vt:lpstr>
      <vt:lpstr>Evaluation of Expressions</vt:lpstr>
      <vt:lpstr>Materialization</vt:lpstr>
      <vt:lpstr>Materialization (Cont.)</vt:lpstr>
      <vt:lpstr>Pipelining</vt:lpstr>
      <vt:lpstr>Pipelining (Cont.)</vt:lpstr>
      <vt:lpstr>Pipelining (Cont.)</vt:lpstr>
      <vt:lpstr>Blocking Operations</vt:lpstr>
      <vt:lpstr>Pipeline Stages</vt:lpstr>
      <vt:lpstr>Evaluation Algorithms for Pipelining</vt:lpstr>
      <vt:lpstr>Pipelining for Continuous-Stream Data</vt:lpstr>
      <vt:lpstr>Query Processing in Memory</vt:lpstr>
      <vt:lpstr>Cache Conscious Algorithms</vt:lpstr>
      <vt:lpstr>End of Chapter 15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李柏昇</cp:lastModifiedBy>
  <cp:revision>691</cp:revision>
  <cp:lastPrinted>1999-06-28T19:27:31Z</cp:lastPrinted>
  <dcterms:created xsi:type="dcterms:W3CDTF">2000-02-23T18:58:38Z</dcterms:created>
  <dcterms:modified xsi:type="dcterms:W3CDTF">2021-05-21T19:04:04Z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0x010100919CD6884C386945934B4FC8285EA54B</vt:lpwstr>
  </property>
</Properties>
</file>